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6804" autoAdjust="0"/>
  </p:normalViewPr>
  <p:slideViewPr>
    <p:cSldViewPr snapToGrid="0">
      <p:cViewPr varScale="1">
        <p:scale>
          <a:sx n="126" d="100"/>
          <a:sy n="126" d="100"/>
        </p:scale>
        <p:origin x="86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89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13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11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43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52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96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79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423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3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85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8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F8EFE-EB3E-46FE-8FD5-F5859311EFFE}" type="datetimeFigureOut">
              <a:rPr kumimoji="1" lang="ja-JP" altLang="en-US" smtClean="0"/>
              <a:t>2019/6/1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69887-A597-4E88-940D-D501E0D320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64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EB58355C-73BC-4A2B-97A7-C6F797181DA6}"/>
              </a:ext>
            </a:extLst>
          </p:cNvPr>
          <p:cNvSpPr/>
          <p:nvPr/>
        </p:nvSpPr>
        <p:spPr>
          <a:xfrm>
            <a:off x="297677" y="873679"/>
            <a:ext cx="8509635" cy="4217670"/>
          </a:xfrm>
          <a:custGeom>
            <a:avLst/>
            <a:gdLst>
              <a:gd name="connsiteX0" fmla="*/ 0 w 8423910"/>
              <a:gd name="connsiteY0" fmla="*/ 4743450 h 4937760"/>
              <a:gd name="connsiteX1" fmla="*/ 102870 w 8423910"/>
              <a:gd name="connsiteY1" fmla="*/ 4560570 h 4937760"/>
              <a:gd name="connsiteX2" fmla="*/ 228600 w 8423910"/>
              <a:gd name="connsiteY2" fmla="*/ 4354830 h 4937760"/>
              <a:gd name="connsiteX3" fmla="*/ 240030 w 8423910"/>
              <a:gd name="connsiteY3" fmla="*/ 4309110 h 4937760"/>
              <a:gd name="connsiteX4" fmla="*/ 297180 w 8423910"/>
              <a:gd name="connsiteY4" fmla="*/ 4229100 h 4937760"/>
              <a:gd name="connsiteX5" fmla="*/ 354330 w 8423910"/>
              <a:gd name="connsiteY5" fmla="*/ 4103370 h 4937760"/>
              <a:gd name="connsiteX6" fmla="*/ 400050 w 8423910"/>
              <a:gd name="connsiteY6" fmla="*/ 4023360 h 4937760"/>
              <a:gd name="connsiteX7" fmla="*/ 422910 w 8423910"/>
              <a:gd name="connsiteY7" fmla="*/ 3977640 h 4937760"/>
              <a:gd name="connsiteX8" fmla="*/ 457200 w 8423910"/>
              <a:gd name="connsiteY8" fmla="*/ 3943350 h 4937760"/>
              <a:gd name="connsiteX9" fmla="*/ 491490 w 8423910"/>
              <a:gd name="connsiteY9" fmla="*/ 3897630 h 4937760"/>
              <a:gd name="connsiteX10" fmla="*/ 560070 w 8423910"/>
              <a:gd name="connsiteY10" fmla="*/ 3829050 h 4937760"/>
              <a:gd name="connsiteX11" fmla="*/ 628650 w 8423910"/>
              <a:gd name="connsiteY11" fmla="*/ 3737610 h 4937760"/>
              <a:gd name="connsiteX12" fmla="*/ 662940 w 8423910"/>
              <a:gd name="connsiteY12" fmla="*/ 3691890 h 4937760"/>
              <a:gd name="connsiteX13" fmla="*/ 697230 w 8423910"/>
              <a:gd name="connsiteY13" fmla="*/ 3669030 h 4937760"/>
              <a:gd name="connsiteX14" fmla="*/ 811530 w 8423910"/>
              <a:gd name="connsiteY14" fmla="*/ 3497580 h 4937760"/>
              <a:gd name="connsiteX15" fmla="*/ 834390 w 8423910"/>
              <a:gd name="connsiteY15" fmla="*/ 3463290 h 4937760"/>
              <a:gd name="connsiteX16" fmla="*/ 880110 w 8423910"/>
              <a:gd name="connsiteY16" fmla="*/ 3394710 h 4937760"/>
              <a:gd name="connsiteX17" fmla="*/ 971550 w 8423910"/>
              <a:gd name="connsiteY17" fmla="*/ 3211830 h 4937760"/>
              <a:gd name="connsiteX18" fmla="*/ 1017270 w 8423910"/>
              <a:gd name="connsiteY18" fmla="*/ 3166110 h 4937760"/>
              <a:gd name="connsiteX19" fmla="*/ 1074420 w 8423910"/>
              <a:gd name="connsiteY19" fmla="*/ 3074670 h 4937760"/>
              <a:gd name="connsiteX20" fmla="*/ 1097280 w 8423910"/>
              <a:gd name="connsiteY20" fmla="*/ 3028950 h 4937760"/>
              <a:gd name="connsiteX21" fmla="*/ 1165860 w 8423910"/>
              <a:gd name="connsiteY21" fmla="*/ 2937510 h 4937760"/>
              <a:gd name="connsiteX22" fmla="*/ 1234440 w 8423910"/>
              <a:gd name="connsiteY22" fmla="*/ 2811780 h 4937760"/>
              <a:gd name="connsiteX23" fmla="*/ 1280160 w 8423910"/>
              <a:gd name="connsiteY23" fmla="*/ 2754630 h 4937760"/>
              <a:gd name="connsiteX24" fmla="*/ 1337310 w 8423910"/>
              <a:gd name="connsiteY24" fmla="*/ 2663190 h 4937760"/>
              <a:gd name="connsiteX25" fmla="*/ 1348740 w 8423910"/>
              <a:gd name="connsiteY25" fmla="*/ 2617470 h 4937760"/>
              <a:gd name="connsiteX26" fmla="*/ 1463040 w 8423910"/>
              <a:gd name="connsiteY26" fmla="*/ 2457450 h 4937760"/>
              <a:gd name="connsiteX27" fmla="*/ 1485900 w 8423910"/>
              <a:gd name="connsiteY27" fmla="*/ 2423160 h 4937760"/>
              <a:gd name="connsiteX28" fmla="*/ 1497330 w 8423910"/>
              <a:gd name="connsiteY28" fmla="*/ 2388870 h 4937760"/>
              <a:gd name="connsiteX29" fmla="*/ 1554480 w 8423910"/>
              <a:gd name="connsiteY29" fmla="*/ 2320290 h 4937760"/>
              <a:gd name="connsiteX30" fmla="*/ 1600200 w 8423910"/>
              <a:gd name="connsiteY30" fmla="*/ 2251710 h 4937760"/>
              <a:gd name="connsiteX31" fmla="*/ 1645920 w 8423910"/>
              <a:gd name="connsiteY31" fmla="*/ 2183130 h 4937760"/>
              <a:gd name="connsiteX32" fmla="*/ 1668780 w 8423910"/>
              <a:gd name="connsiteY32" fmla="*/ 2137410 h 4937760"/>
              <a:gd name="connsiteX33" fmla="*/ 1703070 w 8423910"/>
              <a:gd name="connsiteY33" fmla="*/ 2103120 h 4937760"/>
              <a:gd name="connsiteX34" fmla="*/ 1737360 w 8423910"/>
              <a:gd name="connsiteY34" fmla="*/ 2045970 h 4937760"/>
              <a:gd name="connsiteX35" fmla="*/ 1817370 w 8423910"/>
              <a:gd name="connsiteY35" fmla="*/ 1943100 h 4937760"/>
              <a:gd name="connsiteX36" fmla="*/ 1840230 w 8423910"/>
              <a:gd name="connsiteY36" fmla="*/ 1897380 h 4937760"/>
              <a:gd name="connsiteX37" fmla="*/ 1863090 w 8423910"/>
              <a:gd name="connsiteY37" fmla="*/ 1863090 h 4937760"/>
              <a:gd name="connsiteX38" fmla="*/ 1885950 w 8423910"/>
              <a:gd name="connsiteY38" fmla="*/ 1817370 h 4937760"/>
              <a:gd name="connsiteX39" fmla="*/ 1954530 w 8423910"/>
              <a:gd name="connsiteY39" fmla="*/ 1760220 h 4937760"/>
              <a:gd name="connsiteX40" fmla="*/ 2011680 w 8423910"/>
              <a:gd name="connsiteY40" fmla="*/ 1680210 h 4937760"/>
              <a:gd name="connsiteX41" fmla="*/ 2023110 w 8423910"/>
              <a:gd name="connsiteY41" fmla="*/ 1645920 h 4937760"/>
              <a:gd name="connsiteX42" fmla="*/ 2080260 w 8423910"/>
              <a:gd name="connsiteY42" fmla="*/ 1600200 h 4937760"/>
              <a:gd name="connsiteX43" fmla="*/ 2171700 w 8423910"/>
              <a:gd name="connsiteY43" fmla="*/ 1497330 h 4937760"/>
              <a:gd name="connsiteX44" fmla="*/ 2217420 w 8423910"/>
              <a:gd name="connsiteY44" fmla="*/ 1451610 h 4937760"/>
              <a:gd name="connsiteX45" fmla="*/ 2286000 w 8423910"/>
              <a:gd name="connsiteY45" fmla="*/ 1383030 h 4937760"/>
              <a:gd name="connsiteX46" fmla="*/ 2331720 w 8423910"/>
              <a:gd name="connsiteY46" fmla="*/ 1314450 h 4937760"/>
              <a:gd name="connsiteX47" fmla="*/ 2400300 w 8423910"/>
              <a:gd name="connsiteY47" fmla="*/ 1257300 h 4937760"/>
              <a:gd name="connsiteX48" fmla="*/ 2411730 w 8423910"/>
              <a:gd name="connsiteY48" fmla="*/ 1223010 h 4937760"/>
              <a:gd name="connsiteX49" fmla="*/ 2480310 w 8423910"/>
              <a:gd name="connsiteY49" fmla="*/ 1143000 h 4937760"/>
              <a:gd name="connsiteX50" fmla="*/ 2537460 w 8423910"/>
              <a:gd name="connsiteY50" fmla="*/ 1108710 h 4937760"/>
              <a:gd name="connsiteX51" fmla="*/ 2560320 w 8423910"/>
              <a:gd name="connsiteY51" fmla="*/ 1040130 h 4937760"/>
              <a:gd name="connsiteX52" fmla="*/ 2606040 w 8423910"/>
              <a:gd name="connsiteY52" fmla="*/ 1005840 h 4937760"/>
              <a:gd name="connsiteX53" fmla="*/ 2640330 w 8423910"/>
              <a:gd name="connsiteY53" fmla="*/ 960120 h 4937760"/>
              <a:gd name="connsiteX54" fmla="*/ 2697480 w 8423910"/>
              <a:gd name="connsiteY54" fmla="*/ 914400 h 4937760"/>
              <a:gd name="connsiteX55" fmla="*/ 2731770 w 8423910"/>
              <a:gd name="connsiteY55" fmla="*/ 868680 h 4937760"/>
              <a:gd name="connsiteX56" fmla="*/ 2800350 w 8423910"/>
              <a:gd name="connsiteY56" fmla="*/ 800100 h 4937760"/>
              <a:gd name="connsiteX57" fmla="*/ 2868930 w 8423910"/>
              <a:gd name="connsiteY57" fmla="*/ 708660 h 4937760"/>
              <a:gd name="connsiteX58" fmla="*/ 2914650 w 8423910"/>
              <a:gd name="connsiteY58" fmla="*/ 640080 h 4937760"/>
              <a:gd name="connsiteX59" fmla="*/ 3006090 w 8423910"/>
              <a:gd name="connsiteY59" fmla="*/ 525780 h 4937760"/>
              <a:gd name="connsiteX60" fmla="*/ 3040380 w 8423910"/>
              <a:gd name="connsiteY60" fmla="*/ 514350 h 4937760"/>
              <a:gd name="connsiteX61" fmla="*/ 3120390 w 8423910"/>
              <a:gd name="connsiteY61" fmla="*/ 457200 h 4937760"/>
              <a:gd name="connsiteX62" fmla="*/ 3200400 w 8423910"/>
              <a:gd name="connsiteY62" fmla="*/ 411480 h 4937760"/>
              <a:gd name="connsiteX63" fmla="*/ 3268980 w 8423910"/>
              <a:gd name="connsiteY63" fmla="*/ 365760 h 4937760"/>
              <a:gd name="connsiteX64" fmla="*/ 3314700 w 8423910"/>
              <a:gd name="connsiteY64" fmla="*/ 331470 h 4937760"/>
              <a:gd name="connsiteX65" fmla="*/ 3429000 w 8423910"/>
              <a:gd name="connsiteY65" fmla="*/ 285750 h 4937760"/>
              <a:gd name="connsiteX66" fmla="*/ 3463290 w 8423910"/>
              <a:gd name="connsiteY66" fmla="*/ 262890 h 4937760"/>
              <a:gd name="connsiteX67" fmla="*/ 3509010 w 8423910"/>
              <a:gd name="connsiteY67" fmla="*/ 217170 h 4937760"/>
              <a:gd name="connsiteX68" fmla="*/ 3577590 w 8423910"/>
              <a:gd name="connsiteY68" fmla="*/ 194310 h 4937760"/>
              <a:gd name="connsiteX69" fmla="*/ 3611880 w 8423910"/>
              <a:gd name="connsiteY69" fmla="*/ 171450 h 4937760"/>
              <a:gd name="connsiteX70" fmla="*/ 3703320 w 8423910"/>
              <a:gd name="connsiteY70" fmla="*/ 137160 h 4937760"/>
              <a:gd name="connsiteX71" fmla="*/ 3737610 w 8423910"/>
              <a:gd name="connsiteY71" fmla="*/ 114300 h 4937760"/>
              <a:gd name="connsiteX72" fmla="*/ 3771900 w 8423910"/>
              <a:gd name="connsiteY72" fmla="*/ 80010 h 4937760"/>
              <a:gd name="connsiteX73" fmla="*/ 3840480 w 8423910"/>
              <a:gd name="connsiteY73" fmla="*/ 57150 h 4937760"/>
              <a:gd name="connsiteX74" fmla="*/ 3897630 w 8423910"/>
              <a:gd name="connsiteY74" fmla="*/ 22860 h 4937760"/>
              <a:gd name="connsiteX75" fmla="*/ 3943350 w 8423910"/>
              <a:gd name="connsiteY75" fmla="*/ 0 h 4937760"/>
              <a:gd name="connsiteX76" fmla="*/ 4491990 w 8423910"/>
              <a:gd name="connsiteY76" fmla="*/ 11430 h 4937760"/>
              <a:gd name="connsiteX77" fmla="*/ 4594860 w 8423910"/>
              <a:gd name="connsiteY77" fmla="*/ 45720 h 4937760"/>
              <a:gd name="connsiteX78" fmla="*/ 4652010 w 8423910"/>
              <a:gd name="connsiteY78" fmla="*/ 57150 h 4937760"/>
              <a:gd name="connsiteX79" fmla="*/ 4754880 w 8423910"/>
              <a:gd name="connsiteY79" fmla="*/ 102870 h 4937760"/>
              <a:gd name="connsiteX80" fmla="*/ 4789170 w 8423910"/>
              <a:gd name="connsiteY80" fmla="*/ 125730 h 4937760"/>
              <a:gd name="connsiteX81" fmla="*/ 4846320 w 8423910"/>
              <a:gd name="connsiteY81" fmla="*/ 148590 h 4937760"/>
              <a:gd name="connsiteX82" fmla="*/ 4892040 w 8423910"/>
              <a:gd name="connsiteY82" fmla="*/ 182880 h 4937760"/>
              <a:gd name="connsiteX83" fmla="*/ 4983480 w 8423910"/>
              <a:gd name="connsiteY83" fmla="*/ 240030 h 4937760"/>
              <a:gd name="connsiteX84" fmla="*/ 5074920 w 8423910"/>
              <a:gd name="connsiteY84" fmla="*/ 308610 h 4937760"/>
              <a:gd name="connsiteX85" fmla="*/ 5143500 w 8423910"/>
              <a:gd name="connsiteY85" fmla="*/ 354330 h 4937760"/>
              <a:gd name="connsiteX86" fmla="*/ 5189220 w 8423910"/>
              <a:gd name="connsiteY86" fmla="*/ 388620 h 4937760"/>
              <a:gd name="connsiteX87" fmla="*/ 5223510 w 8423910"/>
              <a:gd name="connsiteY87" fmla="*/ 422910 h 4937760"/>
              <a:gd name="connsiteX88" fmla="*/ 5269230 w 8423910"/>
              <a:gd name="connsiteY88" fmla="*/ 445770 h 4937760"/>
              <a:gd name="connsiteX89" fmla="*/ 5349240 w 8423910"/>
              <a:gd name="connsiteY89" fmla="*/ 525780 h 4937760"/>
              <a:gd name="connsiteX90" fmla="*/ 5383530 w 8423910"/>
              <a:gd name="connsiteY90" fmla="*/ 560070 h 4937760"/>
              <a:gd name="connsiteX91" fmla="*/ 5417820 w 8423910"/>
              <a:gd name="connsiteY91" fmla="*/ 605790 h 4937760"/>
              <a:gd name="connsiteX92" fmla="*/ 5509260 w 8423910"/>
              <a:gd name="connsiteY92" fmla="*/ 651510 h 4937760"/>
              <a:gd name="connsiteX93" fmla="*/ 5623560 w 8423910"/>
              <a:gd name="connsiteY93" fmla="*/ 788670 h 4937760"/>
              <a:gd name="connsiteX94" fmla="*/ 5669280 w 8423910"/>
              <a:gd name="connsiteY94" fmla="*/ 811530 h 4937760"/>
              <a:gd name="connsiteX95" fmla="*/ 5715000 w 8423910"/>
              <a:gd name="connsiteY95" fmla="*/ 868680 h 4937760"/>
              <a:gd name="connsiteX96" fmla="*/ 5863590 w 8423910"/>
              <a:gd name="connsiteY96" fmla="*/ 994410 h 4937760"/>
              <a:gd name="connsiteX97" fmla="*/ 5886450 w 8423910"/>
              <a:gd name="connsiteY97" fmla="*/ 1040130 h 4937760"/>
              <a:gd name="connsiteX98" fmla="*/ 5977890 w 8423910"/>
              <a:gd name="connsiteY98" fmla="*/ 1120140 h 4937760"/>
              <a:gd name="connsiteX99" fmla="*/ 6023610 w 8423910"/>
              <a:gd name="connsiteY99" fmla="*/ 1200150 h 4937760"/>
              <a:gd name="connsiteX100" fmla="*/ 6160770 w 8423910"/>
              <a:gd name="connsiteY100" fmla="*/ 1314450 h 4937760"/>
              <a:gd name="connsiteX101" fmla="*/ 6229350 w 8423910"/>
              <a:gd name="connsiteY101" fmla="*/ 1440180 h 4937760"/>
              <a:gd name="connsiteX102" fmla="*/ 6343650 w 8423910"/>
              <a:gd name="connsiteY102" fmla="*/ 1543050 h 4937760"/>
              <a:gd name="connsiteX103" fmla="*/ 6503670 w 8423910"/>
              <a:gd name="connsiteY103" fmla="*/ 1737360 h 4937760"/>
              <a:gd name="connsiteX104" fmla="*/ 6515100 w 8423910"/>
              <a:gd name="connsiteY104" fmla="*/ 1783080 h 4937760"/>
              <a:gd name="connsiteX105" fmla="*/ 6617970 w 8423910"/>
              <a:gd name="connsiteY105" fmla="*/ 1863090 h 4937760"/>
              <a:gd name="connsiteX106" fmla="*/ 6663690 w 8423910"/>
              <a:gd name="connsiteY106" fmla="*/ 1908810 h 4937760"/>
              <a:gd name="connsiteX107" fmla="*/ 6720840 w 8423910"/>
              <a:gd name="connsiteY107" fmla="*/ 1977390 h 4937760"/>
              <a:gd name="connsiteX108" fmla="*/ 6777990 w 8423910"/>
              <a:gd name="connsiteY108" fmla="*/ 2034540 h 4937760"/>
              <a:gd name="connsiteX109" fmla="*/ 6800850 w 8423910"/>
              <a:gd name="connsiteY109" fmla="*/ 2080260 h 4937760"/>
              <a:gd name="connsiteX110" fmla="*/ 6983730 w 8423910"/>
              <a:gd name="connsiteY110" fmla="*/ 2274570 h 4937760"/>
              <a:gd name="connsiteX111" fmla="*/ 7018020 w 8423910"/>
              <a:gd name="connsiteY111" fmla="*/ 2343150 h 4937760"/>
              <a:gd name="connsiteX112" fmla="*/ 7120890 w 8423910"/>
              <a:gd name="connsiteY112" fmla="*/ 2423160 h 4937760"/>
              <a:gd name="connsiteX113" fmla="*/ 7223760 w 8423910"/>
              <a:gd name="connsiteY113" fmla="*/ 2594610 h 4937760"/>
              <a:gd name="connsiteX114" fmla="*/ 7280910 w 8423910"/>
              <a:gd name="connsiteY114" fmla="*/ 2651760 h 4937760"/>
              <a:gd name="connsiteX115" fmla="*/ 7315200 w 8423910"/>
              <a:gd name="connsiteY115" fmla="*/ 2708910 h 4937760"/>
              <a:gd name="connsiteX116" fmla="*/ 7372350 w 8423910"/>
              <a:gd name="connsiteY116" fmla="*/ 2777490 h 4937760"/>
              <a:gd name="connsiteX117" fmla="*/ 7406640 w 8423910"/>
              <a:gd name="connsiteY117" fmla="*/ 2846070 h 4937760"/>
              <a:gd name="connsiteX118" fmla="*/ 7498080 w 8423910"/>
              <a:gd name="connsiteY118" fmla="*/ 2937510 h 4937760"/>
              <a:gd name="connsiteX119" fmla="*/ 7555230 w 8423910"/>
              <a:gd name="connsiteY119" fmla="*/ 3051810 h 4937760"/>
              <a:gd name="connsiteX120" fmla="*/ 7578090 w 8423910"/>
              <a:gd name="connsiteY120" fmla="*/ 3086100 h 4937760"/>
              <a:gd name="connsiteX121" fmla="*/ 7612380 w 8423910"/>
              <a:gd name="connsiteY121" fmla="*/ 3131820 h 4937760"/>
              <a:gd name="connsiteX122" fmla="*/ 7646670 w 8423910"/>
              <a:gd name="connsiteY122" fmla="*/ 3200400 h 4937760"/>
              <a:gd name="connsiteX123" fmla="*/ 7669530 w 8423910"/>
              <a:gd name="connsiteY123" fmla="*/ 3234690 h 4937760"/>
              <a:gd name="connsiteX124" fmla="*/ 7703820 w 8423910"/>
              <a:gd name="connsiteY124" fmla="*/ 3314700 h 4937760"/>
              <a:gd name="connsiteX125" fmla="*/ 7726680 w 8423910"/>
              <a:gd name="connsiteY125" fmla="*/ 3348990 h 4937760"/>
              <a:gd name="connsiteX126" fmla="*/ 7760970 w 8423910"/>
              <a:gd name="connsiteY126" fmla="*/ 3406140 h 4937760"/>
              <a:gd name="connsiteX127" fmla="*/ 7783830 w 8423910"/>
              <a:gd name="connsiteY127" fmla="*/ 3451860 h 4937760"/>
              <a:gd name="connsiteX128" fmla="*/ 7795260 w 8423910"/>
              <a:gd name="connsiteY128" fmla="*/ 3486150 h 4937760"/>
              <a:gd name="connsiteX129" fmla="*/ 7829550 w 8423910"/>
              <a:gd name="connsiteY129" fmla="*/ 3531870 h 4937760"/>
              <a:gd name="connsiteX130" fmla="*/ 7852410 w 8423910"/>
              <a:gd name="connsiteY130" fmla="*/ 3600450 h 4937760"/>
              <a:gd name="connsiteX131" fmla="*/ 7863840 w 8423910"/>
              <a:gd name="connsiteY131" fmla="*/ 3634740 h 4937760"/>
              <a:gd name="connsiteX132" fmla="*/ 7943850 w 8423910"/>
              <a:gd name="connsiteY132" fmla="*/ 3737610 h 4937760"/>
              <a:gd name="connsiteX133" fmla="*/ 7966710 w 8423910"/>
              <a:gd name="connsiteY133" fmla="*/ 3794760 h 4937760"/>
              <a:gd name="connsiteX134" fmla="*/ 8012430 w 8423910"/>
              <a:gd name="connsiteY134" fmla="*/ 3863340 h 4937760"/>
              <a:gd name="connsiteX135" fmla="*/ 8035290 w 8423910"/>
              <a:gd name="connsiteY135" fmla="*/ 3920490 h 4937760"/>
              <a:gd name="connsiteX136" fmla="*/ 8046720 w 8423910"/>
              <a:gd name="connsiteY136" fmla="*/ 3954780 h 4937760"/>
              <a:gd name="connsiteX137" fmla="*/ 8092440 w 8423910"/>
              <a:gd name="connsiteY137" fmla="*/ 4057650 h 4937760"/>
              <a:gd name="connsiteX138" fmla="*/ 8115300 w 8423910"/>
              <a:gd name="connsiteY138" fmla="*/ 4126230 h 4937760"/>
              <a:gd name="connsiteX139" fmla="*/ 8138160 w 8423910"/>
              <a:gd name="connsiteY139" fmla="*/ 4171950 h 4937760"/>
              <a:gd name="connsiteX140" fmla="*/ 8149590 w 8423910"/>
              <a:gd name="connsiteY140" fmla="*/ 4217670 h 4937760"/>
              <a:gd name="connsiteX141" fmla="*/ 8183880 w 8423910"/>
              <a:gd name="connsiteY141" fmla="*/ 4251960 h 4937760"/>
              <a:gd name="connsiteX142" fmla="*/ 8218170 w 8423910"/>
              <a:gd name="connsiteY142" fmla="*/ 4354830 h 4937760"/>
              <a:gd name="connsiteX143" fmla="*/ 8241030 w 8423910"/>
              <a:gd name="connsiteY143" fmla="*/ 4423410 h 4937760"/>
              <a:gd name="connsiteX144" fmla="*/ 8263890 w 8423910"/>
              <a:gd name="connsiteY144" fmla="*/ 4469130 h 4937760"/>
              <a:gd name="connsiteX145" fmla="*/ 8286750 w 8423910"/>
              <a:gd name="connsiteY145" fmla="*/ 4537710 h 4937760"/>
              <a:gd name="connsiteX146" fmla="*/ 8321040 w 8423910"/>
              <a:gd name="connsiteY146" fmla="*/ 4617720 h 4937760"/>
              <a:gd name="connsiteX147" fmla="*/ 8343900 w 8423910"/>
              <a:gd name="connsiteY147" fmla="*/ 4697730 h 4937760"/>
              <a:gd name="connsiteX148" fmla="*/ 8366760 w 8423910"/>
              <a:gd name="connsiteY148" fmla="*/ 4766310 h 4937760"/>
              <a:gd name="connsiteX149" fmla="*/ 8378190 w 8423910"/>
              <a:gd name="connsiteY149" fmla="*/ 4800600 h 4937760"/>
              <a:gd name="connsiteX150" fmla="*/ 8389620 w 8423910"/>
              <a:gd name="connsiteY150" fmla="*/ 4834890 h 4937760"/>
              <a:gd name="connsiteX151" fmla="*/ 8423910 w 8423910"/>
              <a:gd name="connsiteY151" fmla="*/ 4937760 h 493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8423910" h="4937760">
                <a:moveTo>
                  <a:pt x="0" y="4743450"/>
                </a:moveTo>
                <a:cubicBezTo>
                  <a:pt x="41433" y="4598436"/>
                  <a:pt x="-4566" y="4721724"/>
                  <a:pt x="102870" y="4560570"/>
                </a:cubicBezTo>
                <a:cubicBezTo>
                  <a:pt x="193209" y="4425062"/>
                  <a:pt x="151436" y="4493725"/>
                  <a:pt x="228600" y="4354830"/>
                </a:cubicBezTo>
                <a:cubicBezTo>
                  <a:pt x="232410" y="4339590"/>
                  <a:pt x="233842" y="4323549"/>
                  <a:pt x="240030" y="4309110"/>
                </a:cubicBezTo>
                <a:cubicBezTo>
                  <a:pt x="245601" y="4296111"/>
                  <a:pt x="293277" y="4234304"/>
                  <a:pt x="297180" y="4229100"/>
                </a:cubicBezTo>
                <a:cubicBezTo>
                  <a:pt x="315798" y="4117394"/>
                  <a:pt x="290788" y="4198683"/>
                  <a:pt x="354330" y="4103370"/>
                </a:cubicBezTo>
                <a:cubicBezTo>
                  <a:pt x="371369" y="4077812"/>
                  <a:pt x="385341" y="4050326"/>
                  <a:pt x="400050" y="4023360"/>
                </a:cubicBezTo>
                <a:cubicBezTo>
                  <a:pt x="408209" y="4008402"/>
                  <a:pt x="413006" y="3991505"/>
                  <a:pt x="422910" y="3977640"/>
                </a:cubicBezTo>
                <a:cubicBezTo>
                  <a:pt x="432305" y="3964486"/>
                  <a:pt x="446680" y="3955623"/>
                  <a:pt x="457200" y="3943350"/>
                </a:cubicBezTo>
                <a:cubicBezTo>
                  <a:pt x="469598" y="3928886"/>
                  <a:pt x="478746" y="3911790"/>
                  <a:pt x="491490" y="3897630"/>
                </a:cubicBezTo>
                <a:cubicBezTo>
                  <a:pt x="513117" y="3873600"/>
                  <a:pt x="540673" y="3854913"/>
                  <a:pt x="560070" y="3829050"/>
                </a:cubicBezTo>
                <a:lnTo>
                  <a:pt x="628650" y="3737610"/>
                </a:lnTo>
                <a:cubicBezTo>
                  <a:pt x="640080" y="3722370"/>
                  <a:pt x="647089" y="3702457"/>
                  <a:pt x="662940" y="3691890"/>
                </a:cubicBezTo>
                <a:lnTo>
                  <a:pt x="697230" y="3669030"/>
                </a:lnTo>
                <a:lnTo>
                  <a:pt x="811530" y="3497580"/>
                </a:lnTo>
                <a:lnTo>
                  <a:pt x="834390" y="3463290"/>
                </a:lnTo>
                <a:lnTo>
                  <a:pt x="880110" y="3394710"/>
                </a:lnTo>
                <a:cubicBezTo>
                  <a:pt x="898164" y="3322493"/>
                  <a:pt x="904559" y="3278821"/>
                  <a:pt x="971550" y="3211830"/>
                </a:cubicBezTo>
                <a:cubicBezTo>
                  <a:pt x="986790" y="3196590"/>
                  <a:pt x="1004338" y="3183352"/>
                  <a:pt x="1017270" y="3166110"/>
                </a:cubicBezTo>
                <a:cubicBezTo>
                  <a:pt x="1038836" y="3137355"/>
                  <a:pt x="1056309" y="3105717"/>
                  <a:pt x="1074420" y="3074670"/>
                </a:cubicBezTo>
                <a:cubicBezTo>
                  <a:pt x="1083005" y="3059952"/>
                  <a:pt x="1087829" y="3043127"/>
                  <a:pt x="1097280" y="3028950"/>
                </a:cubicBezTo>
                <a:cubicBezTo>
                  <a:pt x="1118414" y="2997249"/>
                  <a:pt x="1148821" y="2971588"/>
                  <a:pt x="1165860" y="2937510"/>
                </a:cubicBezTo>
                <a:cubicBezTo>
                  <a:pt x="1191823" y="2885584"/>
                  <a:pt x="1203118" y="2853543"/>
                  <a:pt x="1234440" y="2811780"/>
                </a:cubicBezTo>
                <a:cubicBezTo>
                  <a:pt x="1249078" y="2792263"/>
                  <a:pt x="1266628" y="2774929"/>
                  <a:pt x="1280160" y="2754630"/>
                </a:cubicBezTo>
                <a:cubicBezTo>
                  <a:pt x="1405678" y="2566353"/>
                  <a:pt x="1187547" y="2862874"/>
                  <a:pt x="1337310" y="2663190"/>
                </a:cubicBezTo>
                <a:cubicBezTo>
                  <a:pt x="1341120" y="2647950"/>
                  <a:pt x="1341715" y="2631521"/>
                  <a:pt x="1348740" y="2617470"/>
                </a:cubicBezTo>
                <a:cubicBezTo>
                  <a:pt x="1369187" y="2576576"/>
                  <a:pt x="1442330" y="2488514"/>
                  <a:pt x="1463040" y="2457450"/>
                </a:cubicBezTo>
                <a:cubicBezTo>
                  <a:pt x="1470660" y="2446020"/>
                  <a:pt x="1479757" y="2435447"/>
                  <a:pt x="1485900" y="2423160"/>
                </a:cubicBezTo>
                <a:cubicBezTo>
                  <a:pt x="1491288" y="2412384"/>
                  <a:pt x="1490647" y="2398895"/>
                  <a:pt x="1497330" y="2388870"/>
                </a:cubicBezTo>
                <a:cubicBezTo>
                  <a:pt x="1513836" y="2364111"/>
                  <a:pt x="1535430" y="2343150"/>
                  <a:pt x="1554480" y="2320290"/>
                </a:cubicBezTo>
                <a:cubicBezTo>
                  <a:pt x="1576340" y="2254711"/>
                  <a:pt x="1550256" y="2315924"/>
                  <a:pt x="1600200" y="2251710"/>
                </a:cubicBezTo>
                <a:cubicBezTo>
                  <a:pt x="1617068" y="2230023"/>
                  <a:pt x="1631785" y="2206689"/>
                  <a:pt x="1645920" y="2183130"/>
                </a:cubicBezTo>
                <a:cubicBezTo>
                  <a:pt x="1654686" y="2168519"/>
                  <a:pt x="1658876" y="2151275"/>
                  <a:pt x="1668780" y="2137410"/>
                </a:cubicBezTo>
                <a:cubicBezTo>
                  <a:pt x="1678175" y="2124256"/>
                  <a:pt x="1693371" y="2116052"/>
                  <a:pt x="1703070" y="2103120"/>
                </a:cubicBezTo>
                <a:cubicBezTo>
                  <a:pt x="1716400" y="2085347"/>
                  <a:pt x="1724293" y="2063937"/>
                  <a:pt x="1737360" y="2045970"/>
                </a:cubicBezTo>
                <a:cubicBezTo>
                  <a:pt x="1777229" y="1991150"/>
                  <a:pt x="1790041" y="1990925"/>
                  <a:pt x="1817370" y="1943100"/>
                </a:cubicBezTo>
                <a:cubicBezTo>
                  <a:pt x="1825824" y="1928306"/>
                  <a:pt x="1831776" y="1912174"/>
                  <a:pt x="1840230" y="1897380"/>
                </a:cubicBezTo>
                <a:cubicBezTo>
                  <a:pt x="1847046" y="1885453"/>
                  <a:pt x="1856274" y="1875017"/>
                  <a:pt x="1863090" y="1863090"/>
                </a:cubicBezTo>
                <a:cubicBezTo>
                  <a:pt x="1871544" y="1848296"/>
                  <a:pt x="1876046" y="1831235"/>
                  <a:pt x="1885950" y="1817370"/>
                </a:cubicBezTo>
                <a:cubicBezTo>
                  <a:pt x="1932763" y="1751832"/>
                  <a:pt x="1904403" y="1810347"/>
                  <a:pt x="1954530" y="1760220"/>
                </a:cubicBezTo>
                <a:cubicBezTo>
                  <a:pt x="1959707" y="1755043"/>
                  <a:pt x="2005190" y="1693190"/>
                  <a:pt x="2011680" y="1680210"/>
                </a:cubicBezTo>
                <a:cubicBezTo>
                  <a:pt x="2017068" y="1669434"/>
                  <a:pt x="2015269" y="1655068"/>
                  <a:pt x="2023110" y="1645920"/>
                </a:cubicBezTo>
                <a:cubicBezTo>
                  <a:pt x="2038987" y="1627397"/>
                  <a:pt x="2062026" y="1616408"/>
                  <a:pt x="2080260" y="1600200"/>
                </a:cubicBezTo>
                <a:cubicBezTo>
                  <a:pt x="2123855" y="1561449"/>
                  <a:pt x="2134448" y="1543895"/>
                  <a:pt x="2171700" y="1497330"/>
                </a:cubicBezTo>
                <a:cubicBezTo>
                  <a:pt x="2196084" y="1424178"/>
                  <a:pt x="2162556" y="1494282"/>
                  <a:pt x="2217420" y="1451610"/>
                </a:cubicBezTo>
                <a:cubicBezTo>
                  <a:pt x="2242939" y="1431762"/>
                  <a:pt x="2265304" y="1407866"/>
                  <a:pt x="2286000" y="1383030"/>
                </a:cubicBezTo>
                <a:cubicBezTo>
                  <a:pt x="2303589" y="1361924"/>
                  <a:pt x="2312293" y="1333877"/>
                  <a:pt x="2331720" y="1314450"/>
                </a:cubicBezTo>
                <a:cubicBezTo>
                  <a:pt x="2375724" y="1270446"/>
                  <a:pt x="2352560" y="1289126"/>
                  <a:pt x="2400300" y="1257300"/>
                </a:cubicBezTo>
                <a:cubicBezTo>
                  <a:pt x="2404110" y="1245870"/>
                  <a:pt x="2405752" y="1233471"/>
                  <a:pt x="2411730" y="1223010"/>
                </a:cubicBezTo>
                <a:cubicBezTo>
                  <a:pt x="2423319" y="1202730"/>
                  <a:pt x="2460042" y="1158201"/>
                  <a:pt x="2480310" y="1143000"/>
                </a:cubicBezTo>
                <a:cubicBezTo>
                  <a:pt x="2498083" y="1129670"/>
                  <a:pt x="2518410" y="1120140"/>
                  <a:pt x="2537460" y="1108710"/>
                </a:cubicBezTo>
                <a:cubicBezTo>
                  <a:pt x="2545080" y="1085850"/>
                  <a:pt x="2546954" y="1060180"/>
                  <a:pt x="2560320" y="1040130"/>
                </a:cubicBezTo>
                <a:cubicBezTo>
                  <a:pt x="2570887" y="1024279"/>
                  <a:pt x="2592570" y="1019310"/>
                  <a:pt x="2606040" y="1005840"/>
                </a:cubicBezTo>
                <a:cubicBezTo>
                  <a:pt x="2619510" y="992370"/>
                  <a:pt x="2626860" y="973590"/>
                  <a:pt x="2640330" y="960120"/>
                </a:cubicBezTo>
                <a:cubicBezTo>
                  <a:pt x="2657581" y="942869"/>
                  <a:pt x="2680229" y="931651"/>
                  <a:pt x="2697480" y="914400"/>
                </a:cubicBezTo>
                <a:cubicBezTo>
                  <a:pt x="2710950" y="900930"/>
                  <a:pt x="2719026" y="882840"/>
                  <a:pt x="2731770" y="868680"/>
                </a:cubicBezTo>
                <a:cubicBezTo>
                  <a:pt x="2753397" y="844650"/>
                  <a:pt x="2800350" y="800100"/>
                  <a:pt x="2800350" y="800100"/>
                </a:cubicBezTo>
                <a:cubicBezTo>
                  <a:pt x="2858059" y="598119"/>
                  <a:pt x="2779008" y="787341"/>
                  <a:pt x="2868930" y="708660"/>
                </a:cubicBezTo>
                <a:cubicBezTo>
                  <a:pt x="2889607" y="690568"/>
                  <a:pt x="2897487" y="661534"/>
                  <a:pt x="2914650" y="640080"/>
                </a:cubicBezTo>
                <a:cubicBezTo>
                  <a:pt x="2945130" y="601980"/>
                  <a:pt x="2971589" y="560281"/>
                  <a:pt x="3006090" y="525780"/>
                </a:cubicBezTo>
                <a:cubicBezTo>
                  <a:pt x="3014609" y="517261"/>
                  <a:pt x="3029604" y="519738"/>
                  <a:pt x="3040380" y="514350"/>
                </a:cubicBezTo>
                <a:cubicBezTo>
                  <a:pt x="3063316" y="502882"/>
                  <a:pt x="3101406" y="469281"/>
                  <a:pt x="3120390" y="457200"/>
                </a:cubicBezTo>
                <a:cubicBezTo>
                  <a:pt x="3146305" y="440709"/>
                  <a:pt x="3174239" y="427579"/>
                  <a:pt x="3200400" y="411480"/>
                </a:cubicBezTo>
                <a:cubicBezTo>
                  <a:pt x="3223799" y="397081"/>
                  <a:pt x="3246472" y="381515"/>
                  <a:pt x="3268980" y="365760"/>
                </a:cubicBezTo>
                <a:cubicBezTo>
                  <a:pt x="3284586" y="354836"/>
                  <a:pt x="3297661" y="339989"/>
                  <a:pt x="3314700" y="331470"/>
                </a:cubicBezTo>
                <a:cubicBezTo>
                  <a:pt x="3351403" y="313119"/>
                  <a:pt x="3394857" y="308512"/>
                  <a:pt x="3429000" y="285750"/>
                </a:cubicBezTo>
                <a:cubicBezTo>
                  <a:pt x="3440430" y="278130"/>
                  <a:pt x="3452860" y="271830"/>
                  <a:pt x="3463290" y="262890"/>
                </a:cubicBezTo>
                <a:cubicBezTo>
                  <a:pt x="3479654" y="248864"/>
                  <a:pt x="3490529" y="228259"/>
                  <a:pt x="3509010" y="217170"/>
                </a:cubicBezTo>
                <a:cubicBezTo>
                  <a:pt x="3529673" y="204772"/>
                  <a:pt x="3555570" y="204097"/>
                  <a:pt x="3577590" y="194310"/>
                </a:cubicBezTo>
                <a:cubicBezTo>
                  <a:pt x="3590143" y="188731"/>
                  <a:pt x="3599254" y="176861"/>
                  <a:pt x="3611880" y="171450"/>
                </a:cubicBezTo>
                <a:cubicBezTo>
                  <a:pt x="3724390" y="123231"/>
                  <a:pt x="3589035" y="202466"/>
                  <a:pt x="3703320" y="137160"/>
                </a:cubicBezTo>
                <a:cubicBezTo>
                  <a:pt x="3715247" y="130344"/>
                  <a:pt x="3727057" y="123094"/>
                  <a:pt x="3737610" y="114300"/>
                </a:cubicBezTo>
                <a:cubicBezTo>
                  <a:pt x="3750028" y="103952"/>
                  <a:pt x="3757770" y="87860"/>
                  <a:pt x="3771900" y="80010"/>
                </a:cubicBezTo>
                <a:cubicBezTo>
                  <a:pt x="3792964" y="68308"/>
                  <a:pt x="3818543" y="67121"/>
                  <a:pt x="3840480" y="57150"/>
                </a:cubicBezTo>
                <a:cubicBezTo>
                  <a:pt x="3860705" y="47957"/>
                  <a:pt x="3878210" y="33649"/>
                  <a:pt x="3897630" y="22860"/>
                </a:cubicBezTo>
                <a:cubicBezTo>
                  <a:pt x="3912525" y="14585"/>
                  <a:pt x="3928110" y="7620"/>
                  <a:pt x="3943350" y="0"/>
                </a:cubicBezTo>
                <a:lnTo>
                  <a:pt x="4491990" y="11430"/>
                </a:lnTo>
                <a:cubicBezTo>
                  <a:pt x="4525536" y="12720"/>
                  <a:pt x="4565022" y="36769"/>
                  <a:pt x="4594860" y="45720"/>
                </a:cubicBezTo>
                <a:cubicBezTo>
                  <a:pt x="4613468" y="51302"/>
                  <a:pt x="4632960" y="53340"/>
                  <a:pt x="4652010" y="57150"/>
                </a:cubicBezTo>
                <a:cubicBezTo>
                  <a:pt x="4821732" y="158983"/>
                  <a:pt x="4617532" y="44006"/>
                  <a:pt x="4754880" y="102870"/>
                </a:cubicBezTo>
                <a:cubicBezTo>
                  <a:pt x="4767506" y="108281"/>
                  <a:pt x="4776883" y="119587"/>
                  <a:pt x="4789170" y="125730"/>
                </a:cubicBezTo>
                <a:cubicBezTo>
                  <a:pt x="4807521" y="134906"/>
                  <a:pt x="4828384" y="138626"/>
                  <a:pt x="4846320" y="148590"/>
                </a:cubicBezTo>
                <a:cubicBezTo>
                  <a:pt x="4862973" y="157841"/>
                  <a:pt x="4876189" y="172313"/>
                  <a:pt x="4892040" y="182880"/>
                </a:cubicBezTo>
                <a:cubicBezTo>
                  <a:pt x="4921947" y="202818"/>
                  <a:pt x="4954725" y="218464"/>
                  <a:pt x="4983480" y="240030"/>
                </a:cubicBezTo>
                <a:cubicBezTo>
                  <a:pt x="5013960" y="262890"/>
                  <a:pt x="5043219" y="287476"/>
                  <a:pt x="5074920" y="308610"/>
                </a:cubicBezTo>
                <a:cubicBezTo>
                  <a:pt x="5097780" y="323850"/>
                  <a:pt x="5121521" y="337845"/>
                  <a:pt x="5143500" y="354330"/>
                </a:cubicBezTo>
                <a:cubicBezTo>
                  <a:pt x="5158740" y="365760"/>
                  <a:pt x="5174756" y="376222"/>
                  <a:pt x="5189220" y="388620"/>
                </a:cubicBezTo>
                <a:cubicBezTo>
                  <a:pt x="5201493" y="399140"/>
                  <a:pt x="5210356" y="413515"/>
                  <a:pt x="5223510" y="422910"/>
                </a:cubicBezTo>
                <a:cubicBezTo>
                  <a:pt x="5237375" y="432814"/>
                  <a:pt x="5253990" y="438150"/>
                  <a:pt x="5269230" y="445770"/>
                </a:cubicBezTo>
                <a:cubicBezTo>
                  <a:pt x="5291072" y="511295"/>
                  <a:pt x="5266705" y="461586"/>
                  <a:pt x="5349240" y="525780"/>
                </a:cubicBezTo>
                <a:cubicBezTo>
                  <a:pt x="5361999" y="535704"/>
                  <a:pt x="5373010" y="547797"/>
                  <a:pt x="5383530" y="560070"/>
                </a:cubicBezTo>
                <a:cubicBezTo>
                  <a:pt x="5395928" y="574534"/>
                  <a:pt x="5402414" y="594585"/>
                  <a:pt x="5417820" y="605790"/>
                </a:cubicBezTo>
                <a:cubicBezTo>
                  <a:pt x="5445380" y="625834"/>
                  <a:pt x="5478780" y="636270"/>
                  <a:pt x="5509260" y="651510"/>
                </a:cubicBezTo>
                <a:cubicBezTo>
                  <a:pt x="5535723" y="686794"/>
                  <a:pt x="5582040" y="757530"/>
                  <a:pt x="5623560" y="788670"/>
                </a:cubicBezTo>
                <a:cubicBezTo>
                  <a:pt x="5637191" y="798893"/>
                  <a:pt x="5654040" y="803910"/>
                  <a:pt x="5669280" y="811530"/>
                </a:cubicBezTo>
                <a:cubicBezTo>
                  <a:pt x="5684520" y="830580"/>
                  <a:pt x="5697749" y="851429"/>
                  <a:pt x="5715000" y="868680"/>
                </a:cubicBezTo>
                <a:cubicBezTo>
                  <a:pt x="5780060" y="933740"/>
                  <a:pt x="5802779" y="948802"/>
                  <a:pt x="5863590" y="994410"/>
                </a:cubicBezTo>
                <a:cubicBezTo>
                  <a:pt x="5871210" y="1009650"/>
                  <a:pt x="5876227" y="1026499"/>
                  <a:pt x="5886450" y="1040130"/>
                </a:cubicBezTo>
                <a:cubicBezTo>
                  <a:pt x="5911817" y="1073953"/>
                  <a:pt x="5944824" y="1095340"/>
                  <a:pt x="5977890" y="1120140"/>
                </a:cubicBezTo>
                <a:cubicBezTo>
                  <a:pt x="5993130" y="1146810"/>
                  <a:pt x="6005543" y="1175308"/>
                  <a:pt x="6023610" y="1200150"/>
                </a:cubicBezTo>
                <a:cubicBezTo>
                  <a:pt x="6052674" y="1240113"/>
                  <a:pt x="6129156" y="1290740"/>
                  <a:pt x="6160770" y="1314450"/>
                </a:cubicBezTo>
                <a:cubicBezTo>
                  <a:pt x="6182878" y="1366034"/>
                  <a:pt x="6190575" y="1401405"/>
                  <a:pt x="6229350" y="1440180"/>
                </a:cubicBezTo>
                <a:cubicBezTo>
                  <a:pt x="6348029" y="1558859"/>
                  <a:pt x="6181676" y="1350706"/>
                  <a:pt x="6343650" y="1543050"/>
                </a:cubicBezTo>
                <a:cubicBezTo>
                  <a:pt x="6547555" y="1785188"/>
                  <a:pt x="6387391" y="1621081"/>
                  <a:pt x="6503670" y="1737360"/>
                </a:cubicBezTo>
                <a:cubicBezTo>
                  <a:pt x="6507480" y="1752600"/>
                  <a:pt x="6504533" y="1771456"/>
                  <a:pt x="6515100" y="1783080"/>
                </a:cubicBezTo>
                <a:cubicBezTo>
                  <a:pt x="6544321" y="1815224"/>
                  <a:pt x="6587253" y="1832373"/>
                  <a:pt x="6617970" y="1863090"/>
                </a:cubicBezTo>
                <a:cubicBezTo>
                  <a:pt x="6633210" y="1878330"/>
                  <a:pt x="6649272" y="1892790"/>
                  <a:pt x="6663690" y="1908810"/>
                </a:cubicBezTo>
                <a:cubicBezTo>
                  <a:pt x="6683596" y="1930928"/>
                  <a:pt x="6700823" y="1955372"/>
                  <a:pt x="6720840" y="1977390"/>
                </a:cubicBezTo>
                <a:cubicBezTo>
                  <a:pt x="6738962" y="1997325"/>
                  <a:pt x="6761450" y="2013274"/>
                  <a:pt x="6777990" y="2034540"/>
                </a:cubicBezTo>
                <a:cubicBezTo>
                  <a:pt x="6788451" y="2047990"/>
                  <a:pt x="6789761" y="2067323"/>
                  <a:pt x="6800850" y="2080260"/>
                </a:cubicBezTo>
                <a:cubicBezTo>
                  <a:pt x="6858735" y="2147792"/>
                  <a:pt x="6943952" y="2195015"/>
                  <a:pt x="6983730" y="2274570"/>
                </a:cubicBezTo>
                <a:cubicBezTo>
                  <a:pt x="6995160" y="2297430"/>
                  <a:pt x="7003843" y="2321884"/>
                  <a:pt x="7018020" y="2343150"/>
                </a:cubicBezTo>
                <a:cubicBezTo>
                  <a:pt x="7039507" y="2375380"/>
                  <a:pt x="7093641" y="2404994"/>
                  <a:pt x="7120890" y="2423160"/>
                </a:cubicBezTo>
                <a:cubicBezTo>
                  <a:pt x="7161263" y="2503907"/>
                  <a:pt x="7166042" y="2525348"/>
                  <a:pt x="7223760" y="2594610"/>
                </a:cubicBezTo>
                <a:cubicBezTo>
                  <a:pt x="7241007" y="2615306"/>
                  <a:pt x="7264080" y="2630723"/>
                  <a:pt x="7280910" y="2651760"/>
                </a:cubicBezTo>
                <a:cubicBezTo>
                  <a:pt x="7294788" y="2669108"/>
                  <a:pt x="7302133" y="2690943"/>
                  <a:pt x="7315200" y="2708910"/>
                </a:cubicBezTo>
                <a:cubicBezTo>
                  <a:pt x="7332702" y="2732976"/>
                  <a:pt x="7355844" y="2752731"/>
                  <a:pt x="7372350" y="2777490"/>
                </a:cubicBezTo>
                <a:cubicBezTo>
                  <a:pt x="7386527" y="2798756"/>
                  <a:pt x="7390456" y="2826289"/>
                  <a:pt x="7406640" y="2846070"/>
                </a:cubicBezTo>
                <a:cubicBezTo>
                  <a:pt x="7486276" y="2943402"/>
                  <a:pt x="7458482" y="2863971"/>
                  <a:pt x="7498080" y="2937510"/>
                </a:cubicBezTo>
                <a:cubicBezTo>
                  <a:pt x="7518275" y="2975016"/>
                  <a:pt x="7531601" y="3016367"/>
                  <a:pt x="7555230" y="3051810"/>
                </a:cubicBezTo>
                <a:cubicBezTo>
                  <a:pt x="7562850" y="3063240"/>
                  <a:pt x="7570105" y="3074922"/>
                  <a:pt x="7578090" y="3086100"/>
                </a:cubicBezTo>
                <a:cubicBezTo>
                  <a:pt x="7589163" y="3101602"/>
                  <a:pt x="7602579" y="3115485"/>
                  <a:pt x="7612380" y="3131820"/>
                </a:cubicBezTo>
                <a:cubicBezTo>
                  <a:pt x="7625530" y="3153736"/>
                  <a:pt x="7634258" y="3178058"/>
                  <a:pt x="7646670" y="3200400"/>
                </a:cubicBezTo>
                <a:cubicBezTo>
                  <a:pt x="7653341" y="3212408"/>
                  <a:pt x="7663387" y="3222403"/>
                  <a:pt x="7669530" y="3234690"/>
                </a:cubicBezTo>
                <a:cubicBezTo>
                  <a:pt x="7733646" y="3362923"/>
                  <a:pt x="7608682" y="3148209"/>
                  <a:pt x="7703820" y="3314700"/>
                </a:cubicBezTo>
                <a:cubicBezTo>
                  <a:pt x="7710636" y="3326627"/>
                  <a:pt x="7719399" y="3337341"/>
                  <a:pt x="7726680" y="3348990"/>
                </a:cubicBezTo>
                <a:cubicBezTo>
                  <a:pt x="7738454" y="3367829"/>
                  <a:pt x="7750181" y="3386720"/>
                  <a:pt x="7760970" y="3406140"/>
                </a:cubicBezTo>
                <a:cubicBezTo>
                  <a:pt x="7769245" y="3421035"/>
                  <a:pt x="7777118" y="3436199"/>
                  <a:pt x="7783830" y="3451860"/>
                </a:cubicBezTo>
                <a:cubicBezTo>
                  <a:pt x="7788576" y="3462934"/>
                  <a:pt x="7789282" y="3475689"/>
                  <a:pt x="7795260" y="3486150"/>
                </a:cubicBezTo>
                <a:cubicBezTo>
                  <a:pt x="7804711" y="3502690"/>
                  <a:pt x="7818120" y="3516630"/>
                  <a:pt x="7829550" y="3531870"/>
                </a:cubicBezTo>
                <a:lnTo>
                  <a:pt x="7852410" y="3600450"/>
                </a:lnTo>
                <a:cubicBezTo>
                  <a:pt x="7856220" y="3611880"/>
                  <a:pt x="7856443" y="3625230"/>
                  <a:pt x="7863840" y="3634740"/>
                </a:cubicBezTo>
                <a:cubicBezTo>
                  <a:pt x="7890510" y="3669030"/>
                  <a:pt x="7927717" y="3697276"/>
                  <a:pt x="7943850" y="3737610"/>
                </a:cubicBezTo>
                <a:cubicBezTo>
                  <a:pt x="7951470" y="3756660"/>
                  <a:pt x="7956885" y="3776748"/>
                  <a:pt x="7966710" y="3794760"/>
                </a:cubicBezTo>
                <a:cubicBezTo>
                  <a:pt x="7979866" y="3818880"/>
                  <a:pt x="8002226" y="3837831"/>
                  <a:pt x="8012430" y="3863340"/>
                </a:cubicBezTo>
                <a:cubicBezTo>
                  <a:pt x="8020050" y="3882390"/>
                  <a:pt x="8028086" y="3901279"/>
                  <a:pt x="8035290" y="3920490"/>
                </a:cubicBezTo>
                <a:cubicBezTo>
                  <a:pt x="8039520" y="3931771"/>
                  <a:pt x="8041974" y="3943706"/>
                  <a:pt x="8046720" y="3954780"/>
                </a:cubicBezTo>
                <a:cubicBezTo>
                  <a:pt x="8089841" y="4055395"/>
                  <a:pt x="8049904" y="3940676"/>
                  <a:pt x="8092440" y="4057650"/>
                </a:cubicBezTo>
                <a:cubicBezTo>
                  <a:pt x="8100675" y="4080296"/>
                  <a:pt x="8104524" y="4104677"/>
                  <a:pt x="8115300" y="4126230"/>
                </a:cubicBezTo>
                <a:cubicBezTo>
                  <a:pt x="8122920" y="4141470"/>
                  <a:pt x="8132177" y="4155996"/>
                  <a:pt x="8138160" y="4171950"/>
                </a:cubicBezTo>
                <a:cubicBezTo>
                  <a:pt x="8143676" y="4186659"/>
                  <a:pt x="8141796" y="4204031"/>
                  <a:pt x="8149590" y="4217670"/>
                </a:cubicBezTo>
                <a:cubicBezTo>
                  <a:pt x="8157610" y="4231705"/>
                  <a:pt x="8172450" y="4240530"/>
                  <a:pt x="8183880" y="4251960"/>
                </a:cubicBezTo>
                <a:lnTo>
                  <a:pt x="8218170" y="4354830"/>
                </a:lnTo>
                <a:cubicBezTo>
                  <a:pt x="8225790" y="4377690"/>
                  <a:pt x="8230254" y="4401857"/>
                  <a:pt x="8241030" y="4423410"/>
                </a:cubicBezTo>
                <a:cubicBezTo>
                  <a:pt x="8248650" y="4438650"/>
                  <a:pt x="8257562" y="4453310"/>
                  <a:pt x="8263890" y="4469130"/>
                </a:cubicBezTo>
                <a:cubicBezTo>
                  <a:pt x="8272839" y="4491503"/>
                  <a:pt x="8277258" y="4515562"/>
                  <a:pt x="8286750" y="4537710"/>
                </a:cubicBezTo>
                <a:cubicBezTo>
                  <a:pt x="8298180" y="4564380"/>
                  <a:pt x="8310264" y="4590779"/>
                  <a:pt x="8321040" y="4617720"/>
                </a:cubicBezTo>
                <a:cubicBezTo>
                  <a:pt x="8336405" y="4656133"/>
                  <a:pt x="8330894" y="4654377"/>
                  <a:pt x="8343900" y="4697730"/>
                </a:cubicBezTo>
                <a:cubicBezTo>
                  <a:pt x="8350824" y="4720810"/>
                  <a:pt x="8359140" y="4743450"/>
                  <a:pt x="8366760" y="4766310"/>
                </a:cubicBezTo>
                <a:lnTo>
                  <a:pt x="8378190" y="4800600"/>
                </a:lnTo>
                <a:cubicBezTo>
                  <a:pt x="8382000" y="4812030"/>
                  <a:pt x="8386698" y="4823201"/>
                  <a:pt x="8389620" y="4834890"/>
                </a:cubicBezTo>
                <a:cubicBezTo>
                  <a:pt x="8413787" y="4931557"/>
                  <a:pt x="8390264" y="4904114"/>
                  <a:pt x="8423910" y="493776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BA64B62F-8881-41C0-B3B6-DBA3F98A57B5}"/>
              </a:ext>
            </a:extLst>
          </p:cNvPr>
          <p:cNvSpPr/>
          <p:nvPr/>
        </p:nvSpPr>
        <p:spPr>
          <a:xfrm>
            <a:off x="981383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1</a:t>
            </a:r>
            <a:endParaRPr kumimoji="1" lang="ja-JP" altLang="en-US" sz="1050" dirty="0"/>
          </a:p>
        </p:txBody>
      </p: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0C2835BA-6252-4286-B4BA-D62DC954054E}"/>
              </a:ext>
            </a:extLst>
          </p:cNvPr>
          <p:cNvSpPr/>
          <p:nvPr/>
        </p:nvSpPr>
        <p:spPr>
          <a:xfrm>
            <a:off x="1286183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2</a:t>
            </a:r>
            <a:endParaRPr kumimoji="1" lang="ja-JP" altLang="en-US" sz="1050" dirty="0"/>
          </a:p>
        </p:txBody>
      </p:sp>
      <p:sp>
        <p:nvSpPr>
          <p:cNvPr id="10" name="フローチャート: 結合子 9">
            <a:extLst>
              <a:ext uri="{FF2B5EF4-FFF2-40B4-BE49-F238E27FC236}">
                <a16:creationId xmlns:a16="http://schemas.microsoft.com/office/drawing/2014/main" id="{36A919D4-0941-4BA6-BCE2-F340A3EFD329}"/>
              </a:ext>
            </a:extLst>
          </p:cNvPr>
          <p:cNvSpPr/>
          <p:nvPr/>
        </p:nvSpPr>
        <p:spPr>
          <a:xfrm>
            <a:off x="1611763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3</a:t>
            </a:r>
            <a:endParaRPr kumimoji="1" lang="ja-JP" altLang="en-US" sz="1050" dirty="0"/>
          </a:p>
        </p:txBody>
      </p:sp>
      <p:sp>
        <p:nvSpPr>
          <p:cNvPr id="11" name="フローチャート: 結合子 10">
            <a:extLst>
              <a:ext uri="{FF2B5EF4-FFF2-40B4-BE49-F238E27FC236}">
                <a16:creationId xmlns:a16="http://schemas.microsoft.com/office/drawing/2014/main" id="{60589AE3-C3DC-4D61-B2DF-390E9F4D04FD}"/>
              </a:ext>
            </a:extLst>
          </p:cNvPr>
          <p:cNvSpPr/>
          <p:nvPr/>
        </p:nvSpPr>
        <p:spPr>
          <a:xfrm>
            <a:off x="1908943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4</a:t>
            </a:r>
            <a:endParaRPr kumimoji="1" lang="ja-JP" altLang="en-US" sz="1050" dirty="0"/>
          </a:p>
        </p:txBody>
      </p:sp>
      <p:sp>
        <p:nvSpPr>
          <p:cNvPr id="12" name="フローチャート: 結合子 11">
            <a:extLst>
              <a:ext uri="{FF2B5EF4-FFF2-40B4-BE49-F238E27FC236}">
                <a16:creationId xmlns:a16="http://schemas.microsoft.com/office/drawing/2014/main" id="{604EB5C5-396A-4D97-BAE1-5A351A9D1E95}"/>
              </a:ext>
            </a:extLst>
          </p:cNvPr>
          <p:cNvSpPr/>
          <p:nvPr/>
        </p:nvSpPr>
        <p:spPr>
          <a:xfrm>
            <a:off x="22172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5</a:t>
            </a:r>
            <a:endParaRPr kumimoji="1" lang="ja-JP" altLang="en-US" sz="1050" dirty="0"/>
          </a:p>
        </p:txBody>
      </p:sp>
      <p:sp>
        <p:nvSpPr>
          <p:cNvPr id="13" name="フローチャート: 結合子 12">
            <a:extLst>
              <a:ext uri="{FF2B5EF4-FFF2-40B4-BE49-F238E27FC236}">
                <a16:creationId xmlns:a16="http://schemas.microsoft.com/office/drawing/2014/main" id="{E096C794-1B42-4B2C-8B77-35AE55A77F02}"/>
              </a:ext>
            </a:extLst>
          </p:cNvPr>
          <p:cNvSpPr/>
          <p:nvPr/>
        </p:nvSpPr>
        <p:spPr>
          <a:xfrm>
            <a:off x="25220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6</a:t>
            </a:r>
            <a:endParaRPr kumimoji="1" lang="ja-JP" altLang="en-US" sz="1050" dirty="0"/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816B785A-1DA2-4DD4-A3B5-C92DA908C132}"/>
              </a:ext>
            </a:extLst>
          </p:cNvPr>
          <p:cNvSpPr/>
          <p:nvPr/>
        </p:nvSpPr>
        <p:spPr>
          <a:xfrm>
            <a:off x="28268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7</a:t>
            </a:r>
            <a:endParaRPr kumimoji="1" lang="ja-JP" altLang="en-US" sz="1050" dirty="0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E00C5898-6FD0-428F-AB06-D883FB3FF8A0}"/>
              </a:ext>
            </a:extLst>
          </p:cNvPr>
          <p:cNvSpPr/>
          <p:nvPr/>
        </p:nvSpPr>
        <p:spPr>
          <a:xfrm>
            <a:off x="31316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8</a:t>
            </a:r>
            <a:endParaRPr kumimoji="1" lang="ja-JP" altLang="en-US" sz="1050" dirty="0"/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104193CA-393C-4779-A4BA-3EA39EC9B98C}"/>
              </a:ext>
            </a:extLst>
          </p:cNvPr>
          <p:cNvSpPr/>
          <p:nvPr/>
        </p:nvSpPr>
        <p:spPr>
          <a:xfrm>
            <a:off x="34364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9</a:t>
            </a:r>
            <a:endParaRPr kumimoji="1" lang="ja-JP" altLang="en-US" sz="1050" dirty="0"/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F847B13D-2D50-4F5C-9339-7B26464E6520}"/>
              </a:ext>
            </a:extLst>
          </p:cNvPr>
          <p:cNvSpPr/>
          <p:nvPr/>
        </p:nvSpPr>
        <p:spPr>
          <a:xfrm>
            <a:off x="3741207" y="5618981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10</a:t>
            </a:r>
            <a:endParaRPr kumimoji="1" lang="ja-JP" altLang="en-US" sz="1050" dirty="0"/>
          </a:p>
        </p:txBody>
      </p:sp>
      <p:sp>
        <p:nvSpPr>
          <p:cNvPr id="31" name="フローチャート: 結合子 30">
            <a:extLst>
              <a:ext uri="{FF2B5EF4-FFF2-40B4-BE49-F238E27FC236}">
                <a16:creationId xmlns:a16="http://schemas.microsoft.com/office/drawing/2014/main" id="{B1AF98E7-A140-4CBD-92B9-22E4E53F6BFC}"/>
              </a:ext>
            </a:extLst>
          </p:cNvPr>
          <p:cNvSpPr/>
          <p:nvPr/>
        </p:nvSpPr>
        <p:spPr>
          <a:xfrm>
            <a:off x="40460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11</a:t>
            </a:r>
            <a:endParaRPr kumimoji="1" lang="ja-JP" altLang="en-US" sz="1050" dirty="0"/>
          </a:p>
        </p:txBody>
      </p:sp>
      <p:sp>
        <p:nvSpPr>
          <p:cNvPr id="32" name="フローチャート: 結合子 31">
            <a:extLst>
              <a:ext uri="{FF2B5EF4-FFF2-40B4-BE49-F238E27FC236}">
                <a16:creationId xmlns:a16="http://schemas.microsoft.com/office/drawing/2014/main" id="{FB42F60F-8585-4CB1-A9F1-7495E3705DC1}"/>
              </a:ext>
            </a:extLst>
          </p:cNvPr>
          <p:cNvSpPr/>
          <p:nvPr/>
        </p:nvSpPr>
        <p:spPr>
          <a:xfrm>
            <a:off x="4350807" y="561326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12</a:t>
            </a:r>
            <a:endParaRPr kumimoji="1" lang="ja-JP" altLang="en-US" sz="1050" dirty="0"/>
          </a:p>
        </p:txBody>
      </p:sp>
      <p:sp>
        <p:nvSpPr>
          <p:cNvPr id="42" name="フローチャート: 結合子 41">
            <a:extLst>
              <a:ext uri="{FF2B5EF4-FFF2-40B4-BE49-F238E27FC236}">
                <a16:creationId xmlns:a16="http://schemas.microsoft.com/office/drawing/2014/main" id="{CECD66B5-0977-4F9B-8FA4-DCED4E427233}"/>
              </a:ext>
            </a:extLst>
          </p:cNvPr>
          <p:cNvSpPr/>
          <p:nvPr/>
        </p:nvSpPr>
        <p:spPr>
          <a:xfrm>
            <a:off x="4663226" y="561326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13</a:t>
            </a:r>
            <a:endParaRPr kumimoji="1" lang="ja-JP" altLang="en-US" sz="1050" dirty="0"/>
          </a:p>
        </p:txBody>
      </p:sp>
      <p:sp>
        <p:nvSpPr>
          <p:cNvPr id="43" name="フローチャート: 結合子 42">
            <a:extLst>
              <a:ext uri="{FF2B5EF4-FFF2-40B4-BE49-F238E27FC236}">
                <a16:creationId xmlns:a16="http://schemas.microsoft.com/office/drawing/2014/main" id="{9CAC7456-BE7F-441B-8EBA-D5FFB5FE59D8}"/>
              </a:ext>
            </a:extLst>
          </p:cNvPr>
          <p:cNvSpPr/>
          <p:nvPr/>
        </p:nvSpPr>
        <p:spPr>
          <a:xfrm>
            <a:off x="4973567" y="561326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14</a:t>
            </a:r>
            <a:endParaRPr kumimoji="1" lang="ja-JP" altLang="en-US" sz="1050" dirty="0"/>
          </a:p>
        </p:txBody>
      </p:sp>
      <p:sp>
        <p:nvSpPr>
          <p:cNvPr id="44" name="フローチャート: 結合子 43">
            <a:extLst>
              <a:ext uri="{FF2B5EF4-FFF2-40B4-BE49-F238E27FC236}">
                <a16:creationId xmlns:a16="http://schemas.microsoft.com/office/drawing/2014/main" id="{D2282148-DFFA-498E-964C-7CE0569F2827}"/>
              </a:ext>
            </a:extLst>
          </p:cNvPr>
          <p:cNvSpPr/>
          <p:nvPr/>
        </p:nvSpPr>
        <p:spPr>
          <a:xfrm>
            <a:off x="5279751" y="56113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15</a:t>
            </a:r>
            <a:endParaRPr kumimoji="1" lang="ja-JP" altLang="en-US" sz="1050" dirty="0"/>
          </a:p>
        </p:txBody>
      </p:sp>
      <p:sp>
        <p:nvSpPr>
          <p:cNvPr id="45" name="フローチャート: 結合子 44">
            <a:extLst>
              <a:ext uri="{FF2B5EF4-FFF2-40B4-BE49-F238E27FC236}">
                <a16:creationId xmlns:a16="http://schemas.microsoft.com/office/drawing/2014/main" id="{C51DB2BB-E847-4478-9D54-CDF2DCEFAC4A}"/>
              </a:ext>
            </a:extLst>
          </p:cNvPr>
          <p:cNvSpPr/>
          <p:nvPr/>
        </p:nvSpPr>
        <p:spPr>
          <a:xfrm>
            <a:off x="5592170" y="56113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16</a:t>
            </a:r>
            <a:endParaRPr kumimoji="1" lang="ja-JP" altLang="en-US" sz="1050" dirty="0"/>
          </a:p>
        </p:txBody>
      </p:sp>
      <p:sp>
        <p:nvSpPr>
          <p:cNvPr id="46" name="フローチャート: 結合子 45">
            <a:extLst>
              <a:ext uri="{FF2B5EF4-FFF2-40B4-BE49-F238E27FC236}">
                <a16:creationId xmlns:a16="http://schemas.microsoft.com/office/drawing/2014/main" id="{E5825D73-0EC7-4A3C-AD44-627DB6CAE16A}"/>
              </a:ext>
            </a:extLst>
          </p:cNvPr>
          <p:cNvSpPr/>
          <p:nvPr/>
        </p:nvSpPr>
        <p:spPr>
          <a:xfrm>
            <a:off x="5902511" y="56113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17</a:t>
            </a:r>
            <a:endParaRPr kumimoji="1" lang="ja-JP" altLang="en-US" sz="1050" dirty="0"/>
          </a:p>
        </p:txBody>
      </p:sp>
      <p:sp>
        <p:nvSpPr>
          <p:cNvPr id="47" name="フローチャート: 結合子 46">
            <a:extLst>
              <a:ext uri="{FF2B5EF4-FFF2-40B4-BE49-F238E27FC236}">
                <a16:creationId xmlns:a16="http://schemas.microsoft.com/office/drawing/2014/main" id="{D0D25C1C-B573-470F-AE39-EFD5980F98D1}"/>
              </a:ext>
            </a:extLst>
          </p:cNvPr>
          <p:cNvSpPr/>
          <p:nvPr/>
        </p:nvSpPr>
        <p:spPr>
          <a:xfrm>
            <a:off x="6199692" y="56113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18</a:t>
            </a:r>
            <a:endParaRPr kumimoji="1" lang="ja-JP" altLang="en-US" sz="1050" dirty="0"/>
          </a:p>
        </p:txBody>
      </p:sp>
      <p:sp>
        <p:nvSpPr>
          <p:cNvPr id="48" name="フローチャート: 結合子 47">
            <a:extLst>
              <a:ext uri="{FF2B5EF4-FFF2-40B4-BE49-F238E27FC236}">
                <a16:creationId xmlns:a16="http://schemas.microsoft.com/office/drawing/2014/main" id="{F445A426-AC9A-4499-9538-1C2A39D85F0A}"/>
              </a:ext>
            </a:extLst>
          </p:cNvPr>
          <p:cNvSpPr/>
          <p:nvPr/>
        </p:nvSpPr>
        <p:spPr>
          <a:xfrm>
            <a:off x="6512111" y="56113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19</a:t>
            </a:r>
            <a:endParaRPr kumimoji="1" lang="ja-JP" altLang="en-US" sz="1050" dirty="0"/>
          </a:p>
        </p:txBody>
      </p:sp>
      <p:sp>
        <p:nvSpPr>
          <p:cNvPr id="49" name="フローチャート: 結合子 48">
            <a:extLst>
              <a:ext uri="{FF2B5EF4-FFF2-40B4-BE49-F238E27FC236}">
                <a16:creationId xmlns:a16="http://schemas.microsoft.com/office/drawing/2014/main" id="{2D1158BA-7A75-4F41-9346-4617E4062641}"/>
              </a:ext>
            </a:extLst>
          </p:cNvPr>
          <p:cNvSpPr/>
          <p:nvPr/>
        </p:nvSpPr>
        <p:spPr>
          <a:xfrm>
            <a:off x="6822452" y="5611361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20</a:t>
            </a:r>
            <a:endParaRPr kumimoji="1" lang="ja-JP" altLang="en-US" sz="1050" dirty="0"/>
          </a:p>
        </p:txBody>
      </p:sp>
      <p:sp>
        <p:nvSpPr>
          <p:cNvPr id="50" name="フローチャート: 結合子 49">
            <a:extLst>
              <a:ext uri="{FF2B5EF4-FFF2-40B4-BE49-F238E27FC236}">
                <a16:creationId xmlns:a16="http://schemas.microsoft.com/office/drawing/2014/main" id="{F0C9B550-4B5C-409D-B0B6-98CFEF1A9A5E}"/>
              </a:ext>
            </a:extLst>
          </p:cNvPr>
          <p:cNvSpPr/>
          <p:nvPr/>
        </p:nvSpPr>
        <p:spPr>
          <a:xfrm>
            <a:off x="1306963" y="401235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49</a:t>
            </a:r>
            <a:endParaRPr kumimoji="1" lang="ja-JP" altLang="en-US" sz="1050" dirty="0"/>
          </a:p>
        </p:txBody>
      </p:sp>
      <p:sp>
        <p:nvSpPr>
          <p:cNvPr id="51" name="フローチャート: 結合子 50">
            <a:extLst>
              <a:ext uri="{FF2B5EF4-FFF2-40B4-BE49-F238E27FC236}">
                <a16:creationId xmlns:a16="http://schemas.microsoft.com/office/drawing/2014/main" id="{AEF1EE28-BE52-434B-8126-6B8E91D38F7A}"/>
              </a:ext>
            </a:extLst>
          </p:cNvPr>
          <p:cNvSpPr/>
          <p:nvPr/>
        </p:nvSpPr>
        <p:spPr>
          <a:xfrm>
            <a:off x="1481958" y="4303838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48</a:t>
            </a:r>
            <a:endParaRPr kumimoji="1" lang="ja-JP" altLang="en-US" sz="1050" dirty="0"/>
          </a:p>
        </p:txBody>
      </p:sp>
      <p:sp>
        <p:nvSpPr>
          <p:cNvPr id="52" name="フローチャート: 結合子 51">
            <a:extLst>
              <a:ext uri="{FF2B5EF4-FFF2-40B4-BE49-F238E27FC236}">
                <a16:creationId xmlns:a16="http://schemas.microsoft.com/office/drawing/2014/main" id="{E9F9424F-33CC-40DB-A190-183CF2BE77D1}"/>
              </a:ext>
            </a:extLst>
          </p:cNvPr>
          <p:cNvSpPr/>
          <p:nvPr/>
        </p:nvSpPr>
        <p:spPr>
          <a:xfrm>
            <a:off x="1800615" y="4467850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47</a:t>
            </a:r>
            <a:endParaRPr kumimoji="1" lang="ja-JP" altLang="en-US" sz="1050" dirty="0"/>
          </a:p>
        </p:txBody>
      </p:sp>
      <p:sp>
        <p:nvSpPr>
          <p:cNvPr id="53" name="フローチャート: 結合子 52">
            <a:extLst>
              <a:ext uri="{FF2B5EF4-FFF2-40B4-BE49-F238E27FC236}">
                <a16:creationId xmlns:a16="http://schemas.microsoft.com/office/drawing/2014/main" id="{612EA5F8-D37C-46B5-B807-49F17609D9A7}"/>
              </a:ext>
            </a:extLst>
          </p:cNvPr>
          <p:cNvSpPr/>
          <p:nvPr/>
        </p:nvSpPr>
        <p:spPr>
          <a:xfrm>
            <a:off x="2108877" y="448317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46</a:t>
            </a:r>
            <a:endParaRPr kumimoji="1" lang="ja-JP" altLang="en-US" sz="1050" dirty="0"/>
          </a:p>
        </p:txBody>
      </p:sp>
      <p:sp>
        <p:nvSpPr>
          <p:cNvPr id="54" name="フローチャート: 結合子 53">
            <a:extLst>
              <a:ext uri="{FF2B5EF4-FFF2-40B4-BE49-F238E27FC236}">
                <a16:creationId xmlns:a16="http://schemas.microsoft.com/office/drawing/2014/main" id="{14EAAECD-0CA5-4B6A-BE5E-66112F42F4F9}"/>
              </a:ext>
            </a:extLst>
          </p:cNvPr>
          <p:cNvSpPr/>
          <p:nvPr/>
        </p:nvSpPr>
        <p:spPr>
          <a:xfrm>
            <a:off x="2421990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45</a:t>
            </a:r>
            <a:endParaRPr kumimoji="1" lang="ja-JP" altLang="en-US" sz="1050" dirty="0"/>
          </a:p>
        </p:txBody>
      </p:sp>
      <p:sp>
        <p:nvSpPr>
          <p:cNvPr id="55" name="フローチャート: 結合子 54">
            <a:extLst>
              <a:ext uri="{FF2B5EF4-FFF2-40B4-BE49-F238E27FC236}">
                <a16:creationId xmlns:a16="http://schemas.microsoft.com/office/drawing/2014/main" id="{47DD5087-17A6-4BC4-AE6B-537820D10E51}"/>
              </a:ext>
            </a:extLst>
          </p:cNvPr>
          <p:cNvSpPr/>
          <p:nvPr/>
        </p:nvSpPr>
        <p:spPr>
          <a:xfrm>
            <a:off x="2734409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44</a:t>
            </a:r>
            <a:endParaRPr kumimoji="1" lang="ja-JP" altLang="en-US" sz="1050" dirty="0"/>
          </a:p>
        </p:txBody>
      </p:sp>
      <p:sp>
        <p:nvSpPr>
          <p:cNvPr id="56" name="フローチャート: 結合子 55">
            <a:extLst>
              <a:ext uri="{FF2B5EF4-FFF2-40B4-BE49-F238E27FC236}">
                <a16:creationId xmlns:a16="http://schemas.microsoft.com/office/drawing/2014/main" id="{41AA6A3E-1185-4B25-A90C-FADD212D27E1}"/>
              </a:ext>
            </a:extLst>
          </p:cNvPr>
          <p:cNvSpPr/>
          <p:nvPr/>
        </p:nvSpPr>
        <p:spPr>
          <a:xfrm>
            <a:off x="3044750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43</a:t>
            </a:r>
            <a:endParaRPr kumimoji="1" lang="ja-JP" altLang="en-US" sz="1050" dirty="0"/>
          </a:p>
        </p:txBody>
      </p:sp>
      <p:sp>
        <p:nvSpPr>
          <p:cNvPr id="57" name="フローチャート: 結合子 56">
            <a:extLst>
              <a:ext uri="{FF2B5EF4-FFF2-40B4-BE49-F238E27FC236}">
                <a16:creationId xmlns:a16="http://schemas.microsoft.com/office/drawing/2014/main" id="{8856FBC6-08D2-4384-95ED-7C38F9BE5333}"/>
              </a:ext>
            </a:extLst>
          </p:cNvPr>
          <p:cNvSpPr/>
          <p:nvPr/>
        </p:nvSpPr>
        <p:spPr>
          <a:xfrm>
            <a:off x="3341931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42</a:t>
            </a:r>
            <a:endParaRPr kumimoji="1" lang="ja-JP" altLang="en-US" sz="1050" dirty="0"/>
          </a:p>
        </p:txBody>
      </p:sp>
      <p:sp>
        <p:nvSpPr>
          <p:cNvPr id="58" name="フローチャート: 結合子 57">
            <a:extLst>
              <a:ext uri="{FF2B5EF4-FFF2-40B4-BE49-F238E27FC236}">
                <a16:creationId xmlns:a16="http://schemas.microsoft.com/office/drawing/2014/main" id="{8D3CE488-240E-4615-A6B2-43744DF9ABBF}"/>
              </a:ext>
            </a:extLst>
          </p:cNvPr>
          <p:cNvSpPr/>
          <p:nvPr/>
        </p:nvSpPr>
        <p:spPr>
          <a:xfrm>
            <a:off x="3654350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41</a:t>
            </a:r>
            <a:endParaRPr kumimoji="1" lang="ja-JP" altLang="en-US" sz="1050" dirty="0"/>
          </a:p>
        </p:txBody>
      </p:sp>
      <p:sp>
        <p:nvSpPr>
          <p:cNvPr id="59" name="フローチャート: 結合子 58">
            <a:extLst>
              <a:ext uri="{FF2B5EF4-FFF2-40B4-BE49-F238E27FC236}">
                <a16:creationId xmlns:a16="http://schemas.microsoft.com/office/drawing/2014/main" id="{402D63AE-793C-42E7-83C3-E1B401AE8168}"/>
              </a:ext>
            </a:extLst>
          </p:cNvPr>
          <p:cNvSpPr/>
          <p:nvPr/>
        </p:nvSpPr>
        <p:spPr>
          <a:xfrm>
            <a:off x="3964691" y="4474929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40</a:t>
            </a:r>
            <a:endParaRPr kumimoji="1" lang="ja-JP" altLang="en-US" sz="1050" dirty="0"/>
          </a:p>
        </p:txBody>
      </p:sp>
      <p:sp>
        <p:nvSpPr>
          <p:cNvPr id="60" name="フローチャート: 結合子 59">
            <a:extLst>
              <a:ext uri="{FF2B5EF4-FFF2-40B4-BE49-F238E27FC236}">
                <a16:creationId xmlns:a16="http://schemas.microsoft.com/office/drawing/2014/main" id="{B63B4304-3A8F-4EED-8E32-96549938ABD4}"/>
              </a:ext>
            </a:extLst>
          </p:cNvPr>
          <p:cNvSpPr/>
          <p:nvPr/>
        </p:nvSpPr>
        <p:spPr>
          <a:xfrm>
            <a:off x="4290275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39</a:t>
            </a:r>
            <a:endParaRPr kumimoji="1" lang="ja-JP" altLang="en-US" sz="1050" dirty="0"/>
          </a:p>
        </p:txBody>
      </p:sp>
      <p:sp>
        <p:nvSpPr>
          <p:cNvPr id="61" name="フローチャート: 結合子 60">
            <a:extLst>
              <a:ext uri="{FF2B5EF4-FFF2-40B4-BE49-F238E27FC236}">
                <a16:creationId xmlns:a16="http://schemas.microsoft.com/office/drawing/2014/main" id="{86C39DE0-994F-43DA-906C-CCEEE8EB4F67}"/>
              </a:ext>
            </a:extLst>
          </p:cNvPr>
          <p:cNvSpPr/>
          <p:nvPr/>
        </p:nvSpPr>
        <p:spPr>
          <a:xfrm>
            <a:off x="4595075" y="446921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38</a:t>
            </a:r>
            <a:endParaRPr kumimoji="1" lang="ja-JP" altLang="en-US" sz="1050" dirty="0"/>
          </a:p>
        </p:txBody>
      </p:sp>
      <p:sp>
        <p:nvSpPr>
          <p:cNvPr id="62" name="フローチャート: 結合子 61">
            <a:extLst>
              <a:ext uri="{FF2B5EF4-FFF2-40B4-BE49-F238E27FC236}">
                <a16:creationId xmlns:a16="http://schemas.microsoft.com/office/drawing/2014/main" id="{47692323-AD95-4DA4-BE97-4F012E4ED07B}"/>
              </a:ext>
            </a:extLst>
          </p:cNvPr>
          <p:cNvSpPr/>
          <p:nvPr/>
        </p:nvSpPr>
        <p:spPr>
          <a:xfrm>
            <a:off x="4907494" y="446921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37</a:t>
            </a:r>
            <a:endParaRPr kumimoji="1" lang="ja-JP" altLang="en-US" sz="1050" dirty="0"/>
          </a:p>
        </p:txBody>
      </p:sp>
      <p:sp>
        <p:nvSpPr>
          <p:cNvPr id="63" name="フローチャート: 結合子 62">
            <a:extLst>
              <a:ext uri="{FF2B5EF4-FFF2-40B4-BE49-F238E27FC236}">
                <a16:creationId xmlns:a16="http://schemas.microsoft.com/office/drawing/2014/main" id="{63B34F9E-74AB-442D-A418-522E3EEBE9C8}"/>
              </a:ext>
            </a:extLst>
          </p:cNvPr>
          <p:cNvSpPr/>
          <p:nvPr/>
        </p:nvSpPr>
        <p:spPr>
          <a:xfrm>
            <a:off x="5217835" y="446921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36</a:t>
            </a:r>
            <a:endParaRPr kumimoji="1" lang="ja-JP" altLang="en-US" sz="1050" dirty="0"/>
          </a:p>
        </p:txBody>
      </p:sp>
      <p:sp>
        <p:nvSpPr>
          <p:cNvPr id="64" name="フローチャート: 結合子 63">
            <a:extLst>
              <a:ext uri="{FF2B5EF4-FFF2-40B4-BE49-F238E27FC236}">
                <a16:creationId xmlns:a16="http://schemas.microsoft.com/office/drawing/2014/main" id="{F8744583-51DE-4EEE-8E68-20C0924CABD3}"/>
              </a:ext>
            </a:extLst>
          </p:cNvPr>
          <p:cNvSpPr/>
          <p:nvPr/>
        </p:nvSpPr>
        <p:spPr>
          <a:xfrm>
            <a:off x="5524019" y="446730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35</a:t>
            </a:r>
            <a:endParaRPr kumimoji="1" lang="ja-JP" altLang="en-US" sz="1050" dirty="0"/>
          </a:p>
        </p:txBody>
      </p:sp>
      <p:sp>
        <p:nvSpPr>
          <p:cNvPr id="65" name="フローチャート: 結合子 64">
            <a:extLst>
              <a:ext uri="{FF2B5EF4-FFF2-40B4-BE49-F238E27FC236}">
                <a16:creationId xmlns:a16="http://schemas.microsoft.com/office/drawing/2014/main" id="{824807D9-0E6A-4FCB-B0DD-D00067B72D1F}"/>
              </a:ext>
            </a:extLst>
          </p:cNvPr>
          <p:cNvSpPr/>
          <p:nvPr/>
        </p:nvSpPr>
        <p:spPr>
          <a:xfrm>
            <a:off x="5836438" y="446730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34</a:t>
            </a:r>
            <a:endParaRPr kumimoji="1" lang="ja-JP" altLang="en-US" sz="1050" dirty="0"/>
          </a:p>
        </p:txBody>
      </p:sp>
      <p:sp>
        <p:nvSpPr>
          <p:cNvPr id="66" name="フローチャート: 結合子 65">
            <a:extLst>
              <a:ext uri="{FF2B5EF4-FFF2-40B4-BE49-F238E27FC236}">
                <a16:creationId xmlns:a16="http://schemas.microsoft.com/office/drawing/2014/main" id="{B29C9618-B6BF-43A0-B47F-1E1BF3C640D4}"/>
              </a:ext>
            </a:extLst>
          </p:cNvPr>
          <p:cNvSpPr/>
          <p:nvPr/>
        </p:nvSpPr>
        <p:spPr>
          <a:xfrm>
            <a:off x="6146779" y="446730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33</a:t>
            </a:r>
            <a:endParaRPr kumimoji="1" lang="ja-JP" altLang="en-US" sz="1050" dirty="0"/>
          </a:p>
        </p:txBody>
      </p:sp>
      <p:sp>
        <p:nvSpPr>
          <p:cNvPr id="67" name="フローチャート: 結合子 66">
            <a:extLst>
              <a:ext uri="{FF2B5EF4-FFF2-40B4-BE49-F238E27FC236}">
                <a16:creationId xmlns:a16="http://schemas.microsoft.com/office/drawing/2014/main" id="{45551015-3AA4-4B6F-8388-2D9FA9A8CD61}"/>
              </a:ext>
            </a:extLst>
          </p:cNvPr>
          <p:cNvSpPr/>
          <p:nvPr/>
        </p:nvSpPr>
        <p:spPr>
          <a:xfrm>
            <a:off x="6443960" y="446730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32</a:t>
            </a:r>
            <a:endParaRPr kumimoji="1" lang="ja-JP" altLang="en-US" sz="1050" dirty="0"/>
          </a:p>
        </p:txBody>
      </p:sp>
      <p:sp>
        <p:nvSpPr>
          <p:cNvPr id="68" name="フローチャート: 結合子 67">
            <a:extLst>
              <a:ext uri="{FF2B5EF4-FFF2-40B4-BE49-F238E27FC236}">
                <a16:creationId xmlns:a16="http://schemas.microsoft.com/office/drawing/2014/main" id="{E522F6DF-EC32-4176-BD23-D36C43FF2F69}"/>
              </a:ext>
            </a:extLst>
          </p:cNvPr>
          <p:cNvSpPr/>
          <p:nvPr/>
        </p:nvSpPr>
        <p:spPr>
          <a:xfrm>
            <a:off x="6756379" y="446730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31</a:t>
            </a:r>
            <a:endParaRPr kumimoji="1" lang="ja-JP" altLang="en-US" sz="1050" dirty="0"/>
          </a:p>
        </p:txBody>
      </p:sp>
      <p:sp>
        <p:nvSpPr>
          <p:cNvPr id="69" name="フローチャート: 結合子 68">
            <a:extLst>
              <a:ext uri="{FF2B5EF4-FFF2-40B4-BE49-F238E27FC236}">
                <a16:creationId xmlns:a16="http://schemas.microsoft.com/office/drawing/2014/main" id="{10A24F63-CF6F-477C-B440-01153174A04D}"/>
              </a:ext>
            </a:extLst>
          </p:cNvPr>
          <p:cNvSpPr/>
          <p:nvPr/>
        </p:nvSpPr>
        <p:spPr>
          <a:xfrm>
            <a:off x="7066720" y="4467309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30</a:t>
            </a:r>
            <a:endParaRPr kumimoji="1" lang="ja-JP" altLang="en-US" sz="1050" dirty="0"/>
          </a:p>
        </p:txBody>
      </p:sp>
      <p:sp>
        <p:nvSpPr>
          <p:cNvPr id="70" name="フローチャート: 結合子 69">
            <a:extLst>
              <a:ext uri="{FF2B5EF4-FFF2-40B4-BE49-F238E27FC236}">
                <a16:creationId xmlns:a16="http://schemas.microsoft.com/office/drawing/2014/main" id="{C24FECEC-A647-44AE-A3DE-58F247CD8B80}"/>
              </a:ext>
            </a:extLst>
          </p:cNvPr>
          <p:cNvSpPr/>
          <p:nvPr/>
        </p:nvSpPr>
        <p:spPr>
          <a:xfrm>
            <a:off x="7384785" y="447969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29</a:t>
            </a:r>
            <a:endParaRPr kumimoji="1" lang="ja-JP" altLang="en-US" sz="1050" dirty="0"/>
          </a:p>
        </p:txBody>
      </p:sp>
      <p:sp>
        <p:nvSpPr>
          <p:cNvPr id="71" name="フローチャート: 結合子 70">
            <a:extLst>
              <a:ext uri="{FF2B5EF4-FFF2-40B4-BE49-F238E27FC236}">
                <a16:creationId xmlns:a16="http://schemas.microsoft.com/office/drawing/2014/main" id="{F59EA845-04A9-4D89-AA28-1072E9DA394A}"/>
              </a:ext>
            </a:extLst>
          </p:cNvPr>
          <p:cNvSpPr/>
          <p:nvPr/>
        </p:nvSpPr>
        <p:spPr>
          <a:xfrm>
            <a:off x="7705417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28</a:t>
            </a:r>
            <a:endParaRPr kumimoji="1" lang="ja-JP" altLang="en-US" sz="1050" dirty="0"/>
          </a:p>
        </p:txBody>
      </p:sp>
      <p:sp>
        <p:nvSpPr>
          <p:cNvPr id="72" name="フローチャート: 結合子 71">
            <a:extLst>
              <a:ext uri="{FF2B5EF4-FFF2-40B4-BE49-F238E27FC236}">
                <a16:creationId xmlns:a16="http://schemas.microsoft.com/office/drawing/2014/main" id="{932B06A3-4692-4FB3-963F-CFBA77D9B4E0}"/>
              </a:ext>
            </a:extLst>
          </p:cNvPr>
          <p:cNvSpPr/>
          <p:nvPr/>
        </p:nvSpPr>
        <p:spPr>
          <a:xfrm>
            <a:off x="8010217" y="457889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27</a:t>
            </a:r>
            <a:endParaRPr kumimoji="1" lang="ja-JP" altLang="en-US" sz="1050" dirty="0"/>
          </a:p>
        </p:txBody>
      </p:sp>
      <p:sp>
        <p:nvSpPr>
          <p:cNvPr id="73" name="フローチャート: 結合子 72">
            <a:extLst>
              <a:ext uri="{FF2B5EF4-FFF2-40B4-BE49-F238E27FC236}">
                <a16:creationId xmlns:a16="http://schemas.microsoft.com/office/drawing/2014/main" id="{0B11B5FD-3992-4521-9867-EA8648FEAB1D}"/>
              </a:ext>
            </a:extLst>
          </p:cNvPr>
          <p:cNvSpPr/>
          <p:nvPr/>
        </p:nvSpPr>
        <p:spPr>
          <a:xfrm>
            <a:off x="8197536" y="484599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26</a:t>
            </a:r>
            <a:endParaRPr kumimoji="1" lang="ja-JP" altLang="en-US" sz="1050" dirty="0"/>
          </a:p>
        </p:txBody>
      </p:sp>
      <p:sp>
        <p:nvSpPr>
          <p:cNvPr id="74" name="フローチャート: 結合子 73">
            <a:extLst>
              <a:ext uri="{FF2B5EF4-FFF2-40B4-BE49-F238E27FC236}">
                <a16:creationId xmlns:a16="http://schemas.microsoft.com/office/drawing/2014/main" id="{6310114A-01BA-47F4-A96B-7E03778AEB47}"/>
              </a:ext>
            </a:extLst>
          </p:cNvPr>
          <p:cNvSpPr/>
          <p:nvPr/>
        </p:nvSpPr>
        <p:spPr>
          <a:xfrm>
            <a:off x="8197536" y="517240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25</a:t>
            </a:r>
            <a:endParaRPr kumimoji="1" lang="ja-JP" altLang="en-US" sz="1050" dirty="0"/>
          </a:p>
        </p:txBody>
      </p:sp>
      <p:sp>
        <p:nvSpPr>
          <p:cNvPr id="75" name="フローチャート: 結合子 74">
            <a:extLst>
              <a:ext uri="{FF2B5EF4-FFF2-40B4-BE49-F238E27FC236}">
                <a16:creationId xmlns:a16="http://schemas.microsoft.com/office/drawing/2014/main" id="{ED1BC6E9-CA8C-42FF-83E7-914F695AB211}"/>
              </a:ext>
            </a:extLst>
          </p:cNvPr>
          <p:cNvSpPr/>
          <p:nvPr/>
        </p:nvSpPr>
        <p:spPr>
          <a:xfrm>
            <a:off x="8010217" y="543085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24</a:t>
            </a:r>
            <a:endParaRPr kumimoji="1" lang="ja-JP" altLang="en-US" sz="1050" dirty="0"/>
          </a:p>
        </p:txBody>
      </p:sp>
      <p:sp>
        <p:nvSpPr>
          <p:cNvPr id="76" name="フローチャート: 結合子 75">
            <a:extLst>
              <a:ext uri="{FF2B5EF4-FFF2-40B4-BE49-F238E27FC236}">
                <a16:creationId xmlns:a16="http://schemas.microsoft.com/office/drawing/2014/main" id="{67E2F76E-CEDE-4258-BE69-FC38B9FD84BD}"/>
              </a:ext>
            </a:extLst>
          </p:cNvPr>
          <p:cNvSpPr/>
          <p:nvPr/>
        </p:nvSpPr>
        <p:spPr>
          <a:xfrm>
            <a:off x="7735779" y="559849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23</a:t>
            </a:r>
            <a:endParaRPr kumimoji="1" lang="ja-JP" altLang="en-US" sz="1050" dirty="0"/>
          </a:p>
        </p:txBody>
      </p:sp>
      <p:sp>
        <p:nvSpPr>
          <p:cNvPr id="77" name="フローチャート: 結合子 76">
            <a:extLst>
              <a:ext uri="{FF2B5EF4-FFF2-40B4-BE49-F238E27FC236}">
                <a16:creationId xmlns:a16="http://schemas.microsoft.com/office/drawing/2014/main" id="{818ED909-8DB3-4B08-B5E9-AF3EC0701579}"/>
              </a:ext>
            </a:extLst>
          </p:cNvPr>
          <p:cNvSpPr/>
          <p:nvPr/>
        </p:nvSpPr>
        <p:spPr>
          <a:xfrm>
            <a:off x="7425438" y="560297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22</a:t>
            </a:r>
            <a:endParaRPr kumimoji="1" lang="ja-JP" altLang="en-US" sz="1050" dirty="0"/>
          </a:p>
        </p:txBody>
      </p:sp>
      <p:sp>
        <p:nvSpPr>
          <p:cNvPr id="78" name="フローチャート: 結合子 77">
            <a:extLst>
              <a:ext uri="{FF2B5EF4-FFF2-40B4-BE49-F238E27FC236}">
                <a16:creationId xmlns:a16="http://schemas.microsoft.com/office/drawing/2014/main" id="{73942999-CB51-44B4-85AE-FCE4CEB70D60}"/>
              </a:ext>
            </a:extLst>
          </p:cNvPr>
          <p:cNvSpPr/>
          <p:nvPr/>
        </p:nvSpPr>
        <p:spPr>
          <a:xfrm>
            <a:off x="7123095" y="5605648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21</a:t>
            </a:r>
            <a:endParaRPr kumimoji="1" lang="ja-JP" altLang="en-US" sz="1050" dirty="0"/>
          </a:p>
        </p:txBody>
      </p:sp>
      <p:sp>
        <p:nvSpPr>
          <p:cNvPr id="79" name="フローチャート: 結合子 78">
            <a:extLst>
              <a:ext uri="{FF2B5EF4-FFF2-40B4-BE49-F238E27FC236}">
                <a16:creationId xmlns:a16="http://schemas.microsoft.com/office/drawing/2014/main" id="{C531FEF7-3DC9-4520-97CD-E0750DBA6399}"/>
              </a:ext>
            </a:extLst>
          </p:cNvPr>
          <p:cNvSpPr/>
          <p:nvPr/>
        </p:nvSpPr>
        <p:spPr>
          <a:xfrm>
            <a:off x="1306963" y="3683693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50</a:t>
            </a:r>
            <a:endParaRPr kumimoji="1" lang="ja-JP" altLang="en-US" sz="1050" dirty="0"/>
          </a:p>
        </p:txBody>
      </p:sp>
      <p:sp>
        <p:nvSpPr>
          <p:cNvPr id="80" name="フローチャート: 結合子 79">
            <a:extLst>
              <a:ext uri="{FF2B5EF4-FFF2-40B4-BE49-F238E27FC236}">
                <a16:creationId xmlns:a16="http://schemas.microsoft.com/office/drawing/2014/main" id="{85DCDC95-6BE2-4D0A-8B4F-350DA4B8761B}"/>
              </a:ext>
            </a:extLst>
          </p:cNvPr>
          <p:cNvSpPr/>
          <p:nvPr/>
        </p:nvSpPr>
        <p:spPr>
          <a:xfrm>
            <a:off x="1510836" y="339221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51</a:t>
            </a:r>
            <a:endParaRPr kumimoji="1" lang="ja-JP" altLang="en-US" sz="1050" dirty="0"/>
          </a:p>
        </p:txBody>
      </p:sp>
      <p:sp>
        <p:nvSpPr>
          <p:cNvPr id="81" name="フローチャート: 結合子 80">
            <a:extLst>
              <a:ext uri="{FF2B5EF4-FFF2-40B4-BE49-F238E27FC236}">
                <a16:creationId xmlns:a16="http://schemas.microsoft.com/office/drawing/2014/main" id="{4D55E69A-473A-4E98-A5D5-4780531FD443}"/>
              </a:ext>
            </a:extLst>
          </p:cNvPr>
          <p:cNvSpPr/>
          <p:nvPr/>
        </p:nvSpPr>
        <p:spPr>
          <a:xfrm>
            <a:off x="1835144" y="325327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52</a:t>
            </a:r>
            <a:endParaRPr kumimoji="1" lang="ja-JP" altLang="en-US" sz="1050" dirty="0"/>
          </a:p>
        </p:txBody>
      </p:sp>
      <p:sp>
        <p:nvSpPr>
          <p:cNvPr id="82" name="フローチャート: 結合子 81">
            <a:extLst>
              <a:ext uri="{FF2B5EF4-FFF2-40B4-BE49-F238E27FC236}">
                <a16:creationId xmlns:a16="http://schemas.microsoft.com/office/drawing/2014/main" id="{BBD1DA9C-EBD0-465E-96C7-C9BD44383254}"/>
              </a:ext>
            </a:extLst>
          </p:cNvPr>
          <p:cNvSpPr/>
          <p:nvPr/>
        </p:nvSpPr>
        <p:spPr>
          <a:xfrm>
            <a:off x="2147563" y="325327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53</a:t>
            </a:r>
            <a:endParaRPr kumimoji="1" lang="ja-JP" altLang="en-US" sz="1050" dirty="0"/>
          </a:p>
        </p:txBody>
      </p:sp>
      <p:sp>
        <p:nvSpPr>
          <p:cNvPr id="83" name="フローチャート: 結合子 82">
            <a:extLst>
              <a:ext uri="{FF2B5EF4-FFF2-40B4-BE49-F238E27FC236}">
                <a16:creationId xmlns:a16="http://schemas.microsoft.com/office/drawing/2014/main" id="{AF443B25-04A6-48B4-8B9B-A6C0D4595A3C}"/>
              </a:ext>
            </a:extLst>
          </p:cNvPr>
          <p:cNvSpPr/>
          <p:nvPr/>
        </p:nvSpPr>
        <p:spPr>
          <a:xfrm>
            <a:off x="2457904" y="325327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54</a:t>
            </a:r>
            <a:endParaRPr kumimoji="1" lang="ja-JP" altLang="en-US" sz="1050" dirty="0"/>
          </a:p>
        </p:txBody>
      </p:sp>
      <p:sp>
        <p:nvSpPr>
          <p:cNvPr id="84" name="フローチャート: 結合子 83">
            <a:extLst>
              <a:ext uri="{FF2B5EF4-FFF2-40B4-BE49-F238E27FC236}">
                <a16:creationId xmlns:a16="http://schemas.microsoft.com/office/drawing/2014/main" id="{CBCB123E-F8C8-4163-819E-456F7AAF3426}"/>
              </a:ext>
            </a:extLst>
          </p:cNvPr>
          <p:cNvSpPr/>
          <p:nvPr/>
        </p:nvSpPr>
        <p:spPr>
          <a:xfrm>
            <a:off x="2764088" y="325136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55</a:t>
            </a:r>
            <a:endParaRPr kumimoji="1" lang="ja-JP" altLang="en-US" sz="1050" dirty="0"/>
          </a:p>
        </p:txBody>
      </p:sp>
      <p:sp>
        <p:nvSpPr>
          <p:cNvPr id="85" name="フローチャート: 結合子 84">
            <a:extLst>
              <a:ext uri="{FF2B5EF4-FFF2-40B4-BE49-F238E27FC236}">
                <a16:creationId xmlns:a16="http://schemas.microsoft.com/office/drawing/2014/main" id="{E9C34827-F315-40FC-B14F-C9AC610E70B7}"/>
              </a:ext>
            </a:extLst>
          </p:cNvPr>
          <p:cNvSpPr/>
          <p:nvPr/>
        </p:nvSpPr>
        <p:spPr>
          <a:xfrm>
            <a:off x="3076507" y="325136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56</a:t>
            </a:r>
            <a:endParaRPr kumimoji="1" lang="ja-JP" altLang="en-US" sz="1050" dirty="0"/>
          </a:p>
        </p:txBody>
      </p:sp>
      <p:sp>
        <p:nvSpPr>
          <p:cNvPr id="86" name="フローチャート: 結合子 85">
            <a:extLst>
              <a:ext uri="{FF2B5EF4-FFF2-40B4-BE49-F238E27FC236}">
                <a16:creationId xmlns:a16="http://schemas.microsoft.com/office/drawing/2014/main" id="{F2682C8D-67F2-4B61-B0CA-8E0B02A501C0}"/>
              </a:ext>
            </a:extLst>
          </p:cNvPr>
          <p:cNvSpPr/>
          <p:nvPr/>
        </p:nvSpPr>
        <p:spPr>
          <a:xfrm>
            <a:off x="3386848" y="325136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57</a:t>
            </a:r>
            <a:endParaRPr kumimoji="1" lang="ja-JP" altLang="en-US" sz="1050" dirty="0"/>
          </a:p>
        </p:txBody>
      </p:sp>
      <p:sp>
        <p:nvSpPr>
          <p:cNvPr id="87" name="フローチャート: 結合子 86">
            <a:extLst>
              <a:ext uri="{FF2B5EF4-FFF2-40B4-BE49-F238E27FC236}">
                <a16:creationId xmlns:a16="http://schemas.microsoft.com/office/drawing/2014/main" id="{65AB3481-3011-4260-B927-38E0A0EB36A3}"/>
              </a:ext>
            </a:extLst>
          </p:cNvPr>
          <p:cNvSpPr/>
          <p:nvPr/>
        </p:nvSpPr>
        <p:spPr>
          <a:xfrm>
            <a:off x="3684029" y="325136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85</a:t>
            </a:r>
            <a:endParaRPr kumimoji="1" lang="ja-JP" altLang="en-US" sz="1050" dirty="0"/>
          </a:p>
        </p:txBody>
      </p:sp>
      <p:sp>
        <p:nvSpPr>
          <p:cNvPr id="88" name="フローチャート: 結合子 87">
            <a:extLst>
              <a:ext uri="{FF2B5EF4-FFF2-40B4-BE49-F238E27FC236}">
                <a16:creationId xmlns:a16="http://schemas.microsoft.com/office/drawing/2014/main" id="{9A724796-F4A9-41D1-A0BB-22378A08FAE5}"/>
              </a:ext>
            </a:extLst>
          </p:cNvPr>
          <p:cNvSpPr/>
          <p:nvPr/>
        </p:nvSpPr>
        <p:spPr>
          <a:xfrm>
            <a:off x="3996448" y="325136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59</a:t>
            </a:r>
            <a:endParaRPr kumimoji="1" lang="ja-JP" altLang="en-US" sz="1050" dirty="0"/>
          </a:p>
        </p:txBody>
      </p:sp>
      <p:sp>
        <p:nvSpPr>
          <p:cNvPr id="89" name="フローチャート: 結合子 88">
            <a:extLst>
              <a:ext uri="{FF2B5EF4-FFF2-40B4-BE49-F238E27FC236}">
                <a16:creationId xmlns:a16="http://schemas.microsoft.com/office/drawing/2014/main" id="{4F8CD3BB-07F2-4164-8245-21336DC0B537}"/>
              </a:ext>
            </a:extLst>
          </p:cNvPr>
          <p:cNvSpPr/>
          <p:nvPr/>
        </p:nvSpPr>
        <p:spPr>
          <a:xfrm>
            <a:off x="4306789" y="3251369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60</a:t>
            </a:r>
            <a:endParaRPr kumimoji="1" lang="ja-JP" altLang="en-US" sz="1050" dirty="0"/>
          </a:p>
        </p:txBody>
      </p:sp>
      <p:sp>
        <p:nvSpPr>
          <p:cNvPr id="110" name="フローチャート: 結合子 109">
            <a:extLst>
              <a:ext uri="{FF2B5EF4-FFF2-40B4-BE49-F238E27FC236}">
                <a16:creationId xmlns:a16="http://schemas.microsoft.com/office/drawing/2014/main" id="{4058E67A-BEBD-4438-97E2-3649BBC14D72}"/>
              </a:ext>
            </a:extLst>
          </p:cNvPr>
          <p:cNvSpPr/>
          <p:nvPr/>
        </p:nvSpPr>
        <p:spPr>
          <a:xfrm>
            <a:off x="4613668" y="325327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61</a:t>
            </a:r>
            <a:endParaRPr kumimoji="1" lang="ja-JP" altLang="en-US" sz="1050" dirty="0"/>
          </a:p>
        </p:txBody>
      </p:sp>
      <p:sp>
        <p:nvSpPr>
          <p:cNvPr id="111" name="フローチャート: 結合子 110">
            <a:extLst>
              <a:ext uri="{FF2B5EF4-FFF2-40B4-BE49-F238E27FC236}">
                <a16:creationId xmlns:a16="http://schemas.microsoft.com/office/drawing/2014/main" id="{0C0D5EFA-50EA-470E-A7C3-A37ADA517702}"/>
              </a:ext>
            </a:extLst>
          </p:cNvPr>
          <p:cNvSpPr/>
          <p:nvPr/>
        </p:nvSpPr>
        <p:spPr>
          <a:xfrm>
            <a:off x="4918468" y="32475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62</a:t>
            </a:r>
            <a:endParaRPr kumimoji="1" lang="ja-JP" altLang="en-US" sz="1050" dirty="0"/>
          </a:p>
        </p:txBody>
      </p:sp>
      <p:sp>
        <p:nvSpPr>
          <p:cNvPr id="112" name="フローチャート: 結合子 111">
            <a:extLst>
              <a:ext uri="{FF2B5EF4-FFF2-40B4-BE49-F238E27FC236}">
                <a16:creationId xmlns:a16="http://schemas.microsoft.com/office/drawing/2014/main" id="{89F6E796-C071-4EA3-917F-DDB99A6078F6}"/>
              </a:ext>
            </a:extLst>
          </p:cNvPr>
          <p:cNvSpPr/>
          <p:nvPr/>
        </p:nvSpPr>
        <p:spPr>
          <a:xfrm>
            <a:off x="5230887" y="32475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63</a:t>
            </a:r>
            <a:endParaRPr kumimoji="1" lang="ja-JP" altLang="en-US" sz="1050" dirty="0"/>
          </a:p>
        </p:txBody>
      </p:sp>
      <p:sp>
        <p:nvSpPr>
          <p:cNvPr id="113" name="フローチャート: 結合子 112">
            <a:extLst>
              <a:ext uri="{FF2B5EF4-FFF2-40B4-BE49-F238E27FC236}">
                <a16:creationId xmlns:a16="http://schemas.microsoft.com/office/drawing/2014/main" id="{C5CEF99C-25BC-4ECB-BC0D-893E529088F9}"/>
              </a:ext>
            </a:extLst>
          </p:cNvPr>
          <p:cNvSpPr/>
          <p:nvPr/>
        </p:nvSpPr>
        <p:spPr>
          <a:xfrm>
            <a:off x="5541228" y="32475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64</a:t>
            </a:r>
            <a:endParaRPr kumimoji="1" lang="ja-JP" altLang="en-US" sz="1050" dirty="0"/>
          </a:p>
        </p:txBody>
      </p:sp>
      <p:sp>
        <p:nvSpPr>
          <p:cNvPr id="114" name="フローチャート: 結合子 113">
            <a:extLst>
              <a:ext uri="{FF2B5EF4-FFF2-40B4-BE49-F238E27FC236}">
                <a16:creationId xmlns:a16="http://schemas.microsoft.com/office/drawing/2014/main" id="{742AA486-C239-4CFA-85A8-ACCF86EE6636}"/>
              </a:ext>
            </a:extLst>
          </p:cNvPr>
          <p:cNvSpPr/>
          <p:nvPr/>
        </p:nvSpPr>
        <p:spPr>
          <a:xfrm>
            <a:off x="5847412" y="324565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65</a:t>
            </a:r>
            <a:endParaRPr kumimoji="1" lang="ja-JP" altLang="en-US" sz="1050" dirty="0"/>
          </a:p>
        </p:txBody>
      </p:sp>
      <p:sp>
        <p:nvSpPr>
          <p:cNvPr id="115" name="フローチャート: 結合子 114">
            <a:extLst>
              <a:ext uri="{FF2B5EF4-FFF2-40B4-BE49-F238E27FC236}">
                <a16:creationId xmlns:a16="http://schemas.microsoft.com/office/drawing/2014/main" id="{278B354A-8A45-45DE-A87D-5CA9F61A5452}"/>
              </a:ext>
            </a:extLst>
          </p:cNvPr>
          <p:cNvSpPr/>
          <p:nvPr/>
        </p:nvSpPr>
        <p:spPr>
          <a:xfrm>
            <a:off x="6159831" y="324565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66</a:t>
            </a:r>
            <a:endParaRPr kumimoji="1" lang="ja-JP" altLang="en-US" sz="1050" dirty="0"/>
          </a:p>
        </p:txBody>
      </p:sp>
      <p:sp>
        <p:nvSpPr>
          <p:cNvPr id="116" name="フローチャート: 結合子 115">
            <a:extLst>
              <a:ext uri="{FF2B5EF4-FFF2-40B4-BE49-F238E27FC236}">
                <a16:creationId xmlns:a16="http://schemas.microsoft.com/office/drawing/2014/main" id="{F69BB390-8454-4A56-A110-BB7CCE57945A}"/>
              </a:ext>
            </a:extLst>
          </p:cNvPr>
          <p:cNvSpPr/>
          <p:nvPr/>
        </p:nvSpPr>
        <p:spPr>
          <a:xfrm>
            <a:off x="6471215" y="323504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67</a:t>
            </a:r>
            <a:endParaRPr kumimoji="1" lang="ja-JP" altLang="en-US" sz="1050" dirty="0"/>
          </a:p>
        </p:txBody>
      </p:sp>
      <p:sp>
        <p:nvSpPr>
          <p:cNvPr id="117" name="フローチャート: 結合子 116">
            <a:extLst>
              <a:ext uri="{FF2B5EF4-FFF2-40B4-BE49-F238E27FC236}">
                <a16:creationId xmlns:a16="http://schemas.microsoft.com/office/drawing/2014/main" id="{2E1D5222-B6FA-4C3E-8012-57EA65311B3B}"/>
              </a:ext>
            </a:extLst>
          </p:cNvPr>
          <p:cNvSpPr/>
          <p:nvPr/>
        </p:nvSpPr>
        <p:spPr>
          <a:xfrm>
            <a:off x="6784661" y="324565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68</a:t>
            </a:r>
            <a:endParaRPr kumimoji="1" lang="ja-JP" altLang="en-US" sz="1050" dirty="0"/>
          </a:p>
        </p:txBody>
      </p:sp>
      <p:sp>
        <p:nvSpPr>
          <p:cNvPr id="118" name="フローチャート: 結合子 117">
            <a:extLst>
              <a:ext uri="{FF2B5EF4-FFF2-40B4-BE49-F238E27FC236}">
                <a16:creationId xmlns:a16="http://schemas.microsoft.com/office/drawing/2014/main" id="{D248EBFF-2F5A-4481-B004-D2C93B57267E}"/>
              </a:ext>
            </a:extLst>
          </p:cNvPr>
          <p:cNvSpPr/>
          <p:nvPr/>
        </p:nvSpPr>
        <p:spPr>
          <a:xfrm>
            <a:off x="7028505" y="301675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69</a:t>
            </a:r>
            <a:endParaRPr kumimoji="1" lang="ja-JP" altLang="en-US" sz="1050" dirty="0"/>
          </a:p>
        </p:txBody>
      </p:sp>
      <p:sp>
        <p:nvSpPr>
          <p:cNvPr id="119" name="フローチャート: 結合子 118">
            <a:extLst>
              <a:ext uri="{FF2B5EF4-FFF2-40B4-BE49-F238E27FC236}">
                <a16:creationId xmlns:a16="http://schemas.microsoft.com/office/drawing/2014/main" id="{87B919CE-CF75-404E-9123-9EE2EFD5424C}"/>
              </a:ext>
            </a:extLst>
          </p:cNvPr>
          <p:cNvSpPr/>
          <p:nvPr/>
        </p:nvSpPr>
        <p:spPr>
          <a:xfrm>
            <a:off x="4247695" y="2221392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80</a:t>
            </a:r>
            <a:endParaRPr kumimoji="1" lang="ja-JP" altLang="en-US" sz="1050" dirty="0"/>
          </a:p>
        </p:txBody>
      </p:sp>
      <p:sp>
        <p:nvSpPr>
          <p:cNvPr id="120" name="フローチャート: 結合子 119">
            <a:extLst>
              <a:ext uri="{FF2B5EF4-FFF2-40B4-BE49-F238E27FC236}">
                <a16:creationId xmlns:a16="http://schemas.microsoft.com/office/drawing/2014/main" id="{4F1454EE-2169-4BD7-AF6D-AD634EE85525}"/>
              </a:ext>
            </a:extLst>
          </p:cNvPr>
          <p:cNvSpPr/>
          <p:nvPr/>
        </p:nvSpPr>
        <p:spPr>
          <a:xfrm>
            <a:off x="4559767" y="222139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79</a:t>
            </a:r>
            <a:endParaRPr kumimoji="1" lang="ja-JP" altLang="en-US" sz="1050" dirty="0"/>
          </a:p>
        </p:txBody>
      </p:sp>
      <p:sp>
        <p:nvSpPr>
          <p:cNvPr id="121" name="フローチャート: 結合子 120">
            <a:extLst>
              <a:ext uri="{FF2B5EF4-FFF2-40B4-BE49-F238E27FC236}">
                <a16:creationId xmlns:a16="http://schemas.microsoft.com/office/drawing/2014/main" id="{86B9779A-C3AA-4DD8-BC6A-60862EAF4FD1}"/>
              </a:ext>
            </a:extLst>
          </p:cNvPr>
          <p:cNvSpPr/>
          <p:nvPr/>
        </p:nvSpPr>
        <p:spPr>
          <a:xfrm>
            <a:off x="4864567" y="221567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78</a:t>
            </a:r>
            <a:endParaRPr kumimoji="1" lang="ja-JP" altLang="en-US" sz="1050" dirty="0"/>
          </a:p>
        </p:txBody>
      </p:sp>
      <p:sp>
        <p:nvSpPr>
          <p:cNvPr id="122" name="フローチャート: 結合子 121">
            <a:extLst>
              <a:ext uri="{FF2B5EF4-FFF2-40B4-BE49-F238E27FC236}">
                <a16:creationId xmlns:a16="http://schemas.microsoft.com/office/drawing/2014/main" id="{24F8B492-4FA9-499E-A1E7-817D0A2F9CE1}"/>
              </a:ext>
            </a:extLst>
          </p:cNvPr>
          <p:cNvSpPr/>
          <p:nvPr/>
        </p:nvSpPr>
        <p:spPr>
          <a:xfrm>
            <a:off x="5176986" y="221567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77</a:t>
            </a:r>
            <a:endParaRPr kumimoji="1" lang="ja-JP" altLang="en-US" sz="1050" dirty="0"/>
          </a:p>
        </p:txBody>
      </p:sp>
      <p:sp>
        <p:nvSpPr>
          <p:cNvPr id="123" name="フローチャート: 結合子 122">
            <a:extLst>
              <a:ext uri="{FF2B5EF4-FFF2-40B4-BE49-F238E27FC236}">
                <a16:creationId xmlns:a16="http://schemas.microsoft.com/office/drawing/2014/main" id="{DAB0E03E-A64D-4911-9453-B17815875717}"/>
              </a:ext>
            </a:extLst>
          </p:cNvPr>
          <p:cNvSpPr/>
          <p:nvPr/>
        </p:nvSpPr>
        <p:spPr>
          <a:xfrm>
            <a:off x="5487327" y="221567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76</a:t>
            </a:r>
            <a:endParaRPr kumimoji="1" lang="ja-JP" altLang="en-US" sz="1050" dirty="0"/>
          </a:p>
        </p:txBody>
      </p:sp>
      <p:sp>
        <p:nvSpPr>
          <p:cNvPr id="124" name="フローチャート: 結合子 123">
            <a:extLst>
              <a:ext uri="{FF2B5EF4-FFF2-40B4-BE49-F238E27FC236}">
                <a16:creationId xmlns:a16="http://schemas.microsoft.com/office/drawing/2014/main" id="{0D5026FF-4FDE-4164-B7AE-7ED386E25854}"/>
              </a:ext>
            </a:extLst>
          </p:cNvPr>
          <p:cNvSpPr/>
          <p:nvPr/>
        </p:nvSpPr>
        <p:spPr>
          <a:xfrm>
            <a:off x="5793511" y="221377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75</a:t>
            </a:r>
            <a:endParaRPr kumimoji="1" lang="ja-JP" altLang="en-US" sz="1050" dirty="0"/>
          </a:p>
        </p:txBody>
      </p:sp>
      <p:sp>
        <p:nvSpPr>
          <p:cNvPr id="125" name="フローチャート: 結合子 124">
            <a:extLst>
              <a:ext uri="{FF2B5EF4-FFF2-40B4-BE49-F238E27FC236}">
                <a16:creationId xmlns:a16="http://schemas.microsoft.com/office/drawing/2014/main" id="{DC02C545-47AC-43D1-B8CE-AB0BA98C8FC0}"/>
              </a:ext>
            </a:extLst>
          </p:cNvPr>
          <p:cNvSpPr/>
          <p:nvPr/>
        </p:nvSpPr>
        <p:spPr>
          <a:xfrm>
            <a:off x="6105930" y="221377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74</a:t>
            </a:r>
            <a:endParaRPr kumimoji="1" lang="ja-JP" altLang="en-US" sz="1050" dirty="0"/>
          </a:p>
        </p:txBody>
      </p:sp>
      <p:sp>
        <p:nvSpPr>
          <p:cNvPr id="126" name="フローチャート: 結合子 125">
            <a:extLst>
              <a:ext uri="{FF2B5EF4-FFF2-40B4-BE49-F238E27FC236}">
                <a16:creationId xmlns:a16="http://schemas.microsoft.com/office/drawing/2014/main" id="{E7B7D047-E500-4D79-A60C-BCC33DA5C09B}"/>
              </a:ext>
            </a:extLst>
          </p:cNvPr>
          <p:cNvSpPr/>
          <p:nvPr/>
        </p:nvSpPr>
        <p:spPr>
          <a:xfrm>
            <a:off x="6416271" y="221377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73</a:t>
            </a:r>
            <a:endParaRPr kumimoji="1" lang="ja-JP" altLang="en-US" sz="1050" dirty="0"/>
          </a:p>
        </p:txBody>
      </p:sp>
      <p:sp>
        <p:nvSpPr>
          <p:cNvPr id="127" name="フローチャート: 結合子 126">
            <a:extLst>
              <a:ext uri="{FF2B5EF4-FFF2-40B4-BE49-F238E27FC236}">
                <a16:creationId xmlns:a16="http://schemas.microsoft.com/office/drawing/2014/main" id="{07373717-D0F8-4135-8FA8-1E613244521F}"/>
              </a:ext>
            </a:extLst>
          </p:cNvPr>
          <p:cNvSpPr/>
          <p:nvPr/>
        </p:nvSpPr>
        <p:spPr>
          <a:xfrm>
            <a:off x="6724051" y="222146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72</a:t>
            </a:r>
            <a:endParaRPr kumimoji="1" lang="ja-JP" altLang="en-US" sz="1050" dirty="0"/>
          </a:p>
        </p:txBody>
      </p:sp>
      <p:sp>
        <p:nvSpPr>
          <p:cNvPr id="128" name="フローチャート: 結合子 127">
            <a:extLst>
              <a:ext uri="{FF2B5EF4-FFF2-40B4-BE49-F238E27FC236}">
                <a16:creationId xmlns:a16="http://schemas.microsoft.com/office/drawing/2014/main" id="{58F0E05B-0E0F-4863-919E-108924594A71}"/>
              </a:ext>
            </a:extLst>
          </p:cNvPr>
          <p:cNvSpPr/>
          <p:nvPr/>
        </p:nvSpPr>
        <p:spPr>
          <a:xfrm>
            <a:off x="7028505" y="238449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71</a:t>
            </a:r>
            <a:endParaRPr kumimoji="1" lang="ja-JP" altLang="en-US" sz="1050" dirty="0"/>
          </a:p>
        </p:txBody>
      </p:sp>
      <p:sp>
        <p:nvSpPr>
          <p:cNvPr id="129" name="フローチャート: 結合子 128">
            <a:extLst>
              <a:ext uri="{FF2B5EF4-FFF2-40B4-BE49-F238E27FC236}">
                <a16:creationId xmlns:a16="http://schemas.microsoft.com/office/drawing/2014/main" id="{D39D019C-3F9E-4CFF-956C-297764A1FFE7}"/>
              </a:ext>
            </a:extLst>
          </p:cNvPr>
          <p:cNvSpPr/>
          <p:nvPr/>
        </p:nvSpPr>
        <p:spPr>
          <a:xfrm>
            <a:off x="7123095" y="2698636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70</a:t>
            </a:r>
            <a:endParaRPr kumimoji="1" lang="ja-JP" altLang="en-US" sz="1050" dirty="0"/>
          </a:p>
        </p:txBody>
      </p:sp>
      <p:sp>
        <p:nvSpPr>
          <p:cNvPr id="130" name="フローチャート: 結合子 129">
            <a:extLst>
              <a:ext uri="{FF2B5EF4-FFF2-40B4-BE49-F238E27FC236}">
                <a16:creationId xmlns:a16="http://schemas.microsoft.com/office/drawing/2014/main" id="{D94B4080-26BC-48C6-A349-CE19FFCD2507}"/>
              </a:ext>
            </a:extLst>
          </p:cNvPr>
          <p:cNvSpPr/>
          <p:nvPr/>
        </p:nvSpPr>
        <p:spPr>
          <a:xfrm>
            <a:off x="2413677" y="198739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86</a:t>
            </a:r>
            <a:endParaRPr kumimoji="1" lang="ja-JP" altLang="en-US" sz="1050" dirty="0"/>
          </a:p>
        </p:txBody>
      </p:sp>
      <p:sp>
        <p:nvSpPr>
          <p:cNvPr id="131" name="フローチャート: 結合子 130">
            <a:extLst>
              <a:ext uri="{FF2B5EF4-FFF2-40B4-BE49-F238E27FC236}">
                <a16:creationId xmlns:a16="http://schemas.microsoft.com/office/drawing/2014/main" id="{EBFFDFA7-44DA-4549-9289-B020F418F073}"/>
              </a:ext>
            </a:extLst>
          </p:cNvPr>
          <p:cNvSpPr/>
          <p:nvPr/>
        </p:nvSpPr>
        <p:spPr>
          <a:xfrm>
            <a:off x="2698274" y="221377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85</a:t>
            </a:r>
            <a:endParaRPr kumimoji="1" lang="ja-JP" altLang="en-US" sz="1050" dirty="0"/>
          </a:p>
        </p:txBody>
      </p:sp>
      <p:sp>
        <p:nvSpPr>
          <p:cNvPr id="132" name="フローチャート: 結合子 131">
            <a:extLst>
              <a:ext uri="{FF2B5EF4-FFF2-40B4-BE49-F238E27FC236}">
                <a16:creationId xmlns:a16="http://schemas.microsoft.com/office/drawing/2014/main" id="{CA88F74A-0AF0-4962-8B3C-EFBBC8F96CA1}"/>
              </a:ext>
            </a:extLst>
          </p:cNvPr>
          <p:cNvSpPr/>
          <p:nvPr/>
        </p:nvSpPr>
        <p:spPr>
          <a:xfrm>
            <a:off x="3003699" y="222329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84</a:t>
            </a:r>
            <a:endParaRPr kumimoji="1" lang="ja-JP" altLang="en-US" sz="1050" dirty="0"/>
          </a:p>
        </p:txBody>
      </p:sp>
      <p:sp>
        <p:nvSpPr>
          <p:cNvPr id="133" name="フローチャート: 結合子 132">
            <a:extLst>
              <a:ext uri="{FF2B5EF4-FFF2-40B4-BE49-F238E27FC236}">
                <a16:creationId xmlns:a16="http://schemas.microsoft.com/office/drawing/2014/main" id="{FD745C49-2534-40B7-A670-98ED464EA161}"/>
              </a:ext>
            </a:extLst>
          </p:cNvPr>
          <p:cNvSpPr/>
          <p:nvPr/>
        </p:nvSpPr>
        <p:spPr>
          <a:xfrm>
            <a:off x="3314040" y="222329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83</a:t>
            </a:r>
            <a:endParaRPr kumimoji="1" lang="ja-JP" altLang="en-US" sz="1050" dirty="0"/>
          </a:p>
        </p:txBody>
      </p:sp>
      <p:sp>
        <p:nvSpPr>
          <p:cNvPr id="134" name="フローチャート: 結合子 133">
            <a:extLst>
              <a:ext uri="{FF2B5EF4-FFF2-40B4-BE49-F238E27FC236}">
                <a16:creationId xmlns:a16="http://schemas.microsoft.com/office/drawing/2014/main" id="{FF7D6DF8-C8A3-421F-A7CA-E0024C8C4A08}"/>
              </a:ext>
            </a:extLst>
          </p:cNvPr>
          <p:cNvSpPr/>
          <p:nvPr/>
        </p:nvSpPr>
        <p:spPr>
          <a:xfrm>
            <a:off x="3620224" y="222139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82</a:t>
            </a:r>
            <a:endParaRPr kumimoji="1" lang="ja-JP" altLang="en-US" sz="1050" dirty="0"/>
          </a:p>
        </p:txBody>
      </p:sp>
      <p:sp>
        <p:nvSpPr>
          <p:cNvPr id="135" name="フローチャート: 結合子 134">
            <a:extLst>
              <a:ext uri="{FF2B5EF4-FFF2-40B4-BE49-F238E27FC236}">
                <a16:creationId xmlns:a16="http://schemas.microsoft.com/office/drawing/2014/main" id="{30FE4A40-A316-41DE-B435-EB61B9ABA183}"/>
              </a:ext>
            </a:extLst>
          </p:cNvPr>
          <p:cNvSpPr/>
          <p:nvPr/>
        </p:nvSpPr>
        <p:spPr>
          <a:xfrm>
            <a:off x="3932643" y="222139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81</a:t>
            </a:r>
            <a:endParaRPr kumimoji="1" lang="ja-JP" altLang="en-US" sz="1050" dirty="0"/>
          </a:p>
        </p:txBody>
      </p:sp>
      <p:sp>
        <p:nvSpPr>
          <p:cNvPr id="136" name="フローチャート: 結合子 135">
            <a:extLst>
              <a:ext uri="{FF2B5EF4-FFF2-40B4-BE49-F238E27FC236}">
                <a16:creationId xmlns:a16="http://schemas.microsoft.com/office/drawing/2014/main" id="{D6C40725-2808-44EF-A717-E7D798A78ABA}"/>
              </a:ext>
            </a:extLst>
          </p:cNvPr>
          <p:cNvSpPr/>
          <p:nvPr/>
        </p:nvSpPr>
        <p:spPr>
          <a:xfrm>
            <a:off x="2431858" y="1660988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87</a:t>
            </a:r>
            <a:endParaRPr kumimoji="1" lang="ja-JP" altLang="en-US" sz="1050" dirty="0"/>
          </a:p>
        </p:txBody>
      </p:sp>
      <p:sp>
        <p:nvSpPr>
          <p:cNvPr id="137" name="フローチャート: 結合子 136">
            <a:extLst>
              <a:ext uri="{FF2B5EF4-FFF2-40B4-BE49-F238E27FC236}">
                <a16:creationId xmlns:a16="http://schemas.microsoft.com/office/drawing/2014/main" id="{85DF80AE-CE21-4697-9D87-C08239AD19D5}"/>
              </a:ext>
            </a:extLst>
          </p:cNvPr>
          <p:cNvSpPr/>
          <p:nvPr/>
        </p:nvSpPr>
        <p:spPr>
          <a:xfrm>
            <a:off x="2689661" y="1465265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88</a:t>
            </a:r>
            <a:endParaRPr kumimoji="1" lang="ja-JP" altLang="en-US" sz="1050" dirty="0"/>
          </a:p>
        </p:txBody>
      </p:sp>
      <p:sp>
        <p:nvSpPr>
          <p:cNvPr id="138" name="フローチャート: 結合子 137">
            <a:extLst>
              <a:ext uri="{FF2B5EF4-FFF2-40B4-BE49-F238E27FC236}">
                <a16:creationId xmlns:a16="http://schemas.microsoft.com/office/drawing/2014/main" id="{ADFB7E92-0613-4BA6-8770-B4D5C44A01AA}"/>
              </a:ext>
            </a:extLst>
          </p:cNvPr>
          <p:cNvSpPr/>
          <p:nvPr/>
        </p:nvSpPr>
        <p:spPr>
          <a:xfrm>
            <a:off x="2994461" y="1463188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89</a:t>
            </a:r>
            <a:endParaRPr kumimoji="1" lang="ja-JP" altLang="en-US" sz="1050" dirty="0"/>
          </a:p>
        </p:txBody>
      </p:sp>
      <p:sp>
        <p:nvSpPr>
          <p:cNvPr id="139" name="フローチャート: 結合子 138">
            <a:extLst>
              <a:ext uri="{FF2B5EF4-FFF2-40B4-BE49-F238E27FC236}">
                <a16:creationId xmlns:a16="http://schemas.microsoft.com/office/drawing/2014/main" id="{BEFA5E0F-9573-4DFA-AC23-4CDA8AE6D91A}"/>
              </a:ext>
            </a:extLst>
          </p:cNvPr>
          <p:cNvSpPr/>
          <p:nvPr/>
        </p:nvSpPr>
        <p:spPr>
          <a:xfrm>
            <a:off x="3309162" y="1463188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90</a:t>
            </a:r>
            <a:endParaRPr kumimoji="1" lang="ja-JP" altLang="en-US" sz="1050" dirty="0"/>
          </a:p>
        </p:txBody>
      </p:sp>
      <p:sp>
        <p:nvSpPr>
          <p:cNvPr id="140" name="フローチャート: 結合子 139">
            <a:extLst>
              <a:ext uri="{FF2B5EF4-FFF2-40B4-BE49-F238E27FC236}">
                <a16:creationId xmlns:a16="http://schemas.microsoft.com/office/drawing/2014/main" id="{E99BED6A-6A51-4845-95BE-A3F7ECB0249C}"/>
              </a:ext>
            </a:extLst>
          </p:cNvPr>
          <p:cNvSpPr/>
          <p:nvPr/>
        </p:nvSpPr>
        <p:spPr>
          <a:xfrm>
            <a:off x="3634746" y="1463188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91</a:t>
            </a:r>
            <a:endParaRPr kumimoji="1" lang="ja-JP" altLang="en-US" sz="1050" dirty="0"/>
          </a:p>
        </p:txBody>
      </p:sp>
      <p:sp>
        <p:nvSpPr>
          <p:cNvPr id="141" name="フローチャート: 結合子 140">
            <a:extLst>
              <a:ext uri="{FF2B5EF4-FFF2-40B4-BE49-F238E27FC236}">
                <a16:creationId xmlns:a16="http://schemas.microsoft.com/office/drawing/2014/main" id="{6432D055-982E-408D-AC00-13F9427804BA}"/>
              </a:ext>
            </a:extLst>
          </p:cNvPr>
          <p:cNvSpPr/>
          <p:nvPr/>
        </p:nvSpPr>
        <p:spPr>
          <a:xfrm>
            <a:off x="3939546" y="1457473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92</a:t>
            </a:r>
            <a:endParaRPr kumimoji="1" lang="ja-JP" altLang="en-US" sz="1050" dirty="0"/>
          </a:p>
        </p:txBody>
      </p:sp>
      <p:sp>
        <p:nvSpPr>
          <p:cNvPr id="142" name="フローチャート: 結合子 141">
            <a:extLst>
              <a:ext uri="{FF2B5EF4-FFF2-40B4-BE49-F238E27FC236}">
                <a16:creationId xmlns:a16="http://schemas.microsoft.com/office/drawing/2014/main" id="{D96B53E1-A040-429A-A26F-5FE0521E861F}"/>
              </a:ext>
            </a:extLst>
          </p:cNvPr>
          <p:cNvSpPr/>
          <p:nvPr/>
        </p:nvSpPr>
        <p:spPr>
          <a:xfrm>
            <a:off x="4251965" y="1457473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93</a:t>
            </a:r>
            <a:endParaRPr kumimoji="1" lang="ja-JP" altLang="en-US" sz="1050" dirty="0"/>
          </a:p>
        </p:txBody>
      </p:sp>
      <p:sp>
        <p:nvSpPr>
          <p:cNvPr id="143" name="フローチャート: 結合子 142">
            <a:extLst>
              <a:ext uri="{FF2B5EF4-FFF2-40B4-BE49-F238E27FC236}">
                <a16:creationId xmlns:a16="http://schemas.microsoft.com/office/drawing/2014/main" id="{884A495C-67D9-42A0-BDEE-E9BFBA3FC169}"/>
              </a:ext>
            </a:extLst>
          </p:cNvPr>
          <p:cNvSpPr/>
          <p:nvPr/>
        </p:nvSpPr>
        <p:spPr>
          <a:xfrm>
            <a:off x="4569818" y="146473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94</a:t>
            </a:r>
            <a:endParaRPr kumimoji="1" lang="ja-JP" altLang="en-US" sz="1050" dirty="0"/>
          </a:p>
        </p:txBody>
      </p:sp>
      <p:sp>
        <p:nvSpPr>
          <p:cNvPr id="144" name="フローチャート: 結合子 143">
            <a:extLst>
              <a:ext uri="{FF2B5EF4-FFF2-40B4-BE49-F238E27FC236}">
                <a16:creationId xmlns:a16="http://schemas.microsoft.com/office/drawing/2014/main" id="{E894B12E-EEF8-453A-BBEB-C180DFCC2DC4}"/>
              </a:ext>
            </a:extLst>
          </p:cNvPr>
          <p:cNvSpPr/>
          <p:nvPr/>
        </p:nvSpPr>
        <p:spPr>
          <a:xfrm>
            <a:off x="4895290" y="1434383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95</a:t>
            </a:r>
            <a:endParaRPr kumimoji="1" lang="ja-JP" altLang="en-US" sz="1050" dirty="0"/>
          </a:p>
        </p:txBody>
      </p:sp>
      <p:sp>
        <p:nvSpPr>
          <p:cNvPr id="145" name="フローチャート: 結合子 144">
            <a:extLst>
              <a:ext uri="{FF2B5EF4-FFF2-40B4-BE49-F238E27FC236}">
                <a16:creationId xmlns:a16="http://schemas.microsoft.com/office/drawing/2014/main" id="{04B7873D-E8A1-40DD-9511-9AE6668D6B21}"/>
              </a:ext>
            </a:extLst>
          </p:cNvPr>
          <p:cNvSpPr/>
          <p:nvPr/>
        </p:nvSpPr>
        <p:spPr>
          <a:xfrm>
            <a:off x="4755094" y="75027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99</a:t>
            </a:r>
            <a:endParaRPr kumimoji="1" lang="ja-JP" altLang="en-US" sz="1050" dirty="0"/>
          </a:p>
        </p:txBody>
      </p:sp>
      <p:sp>
        <p:nvSpPr>
          <p:cNvPr id="146" name="フローチャート: 結合子 145">
            <a:extLst>
              <a:ext uri="{FF2B5EF4-FFF2-40B4-BE49-F238E27FC236}">
                <a16:creationId xmlns:a16="http://schemas.microsoft.com/office/drawing/2014/main" id="{5F08D5ED-256C-47AC-923F-FEEBA253851A}"/>
              </a:ext>
            </a:extLst>
          </p:cNvPr>
          <p:cNvSpPr/>
          <p:nvPr/>
        </p:nvSpPr>
        <p:spPr>
          <a:xfrm>
            <a:off x="5068442" y="83439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98</a:t>
            </a:r>
            <a:endParaRPr kumimoji="1" lang="ja-JP" altLang="en-US" sz="1050" dirty="0"/>
          </a:p>
        </p:txBody>
      </p:sp>
      <p:sp>
        <p:nvSpPr>
          <p:cNvPr id="147" name="フローチャート: 結合子 146">
            <a:extLst>
              <a:ext uri="{FF2B5EF4-FFF2-40B4-BE49-F238E27FC236}">
                <a16:creationId xmlns:a16="http://schemas.microsoft.com/office/drawing/2014/main" id="{598410A7-A6B6-44C5-91AD-7B4A31CBF2FB}"/>
              </a:ext>
            </a:extLst>
          </p:cNvPr>
          <p:cNvSpPr/>
          <p:nvPr/>
        </p:nvSpPr>
        <p:spPr>
          <a:xfrm>
            <a:off x="5309467" y="1050253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97</a:t>
            </a:r>
            <a:endParaRPr kumimoji="1" lang="ja-JP" altLang="en-US" sz="1050" dirty="0"/>
          </a:p>
        </p:txBody>
      </p:sp>
      <p:sp>
        <p:nvSpPr>
          <p:cNvPr id="148" name="フローチャート: 結合子 147">
            <a:extLst>
              <a:ext uri="{FF2B5EF4-FFF2-40B4-BE49-F238E27FC236}">
                <a16:creationId xmlns:a16="http://schemas.microsoft.com/office/drawing/2014/main" id="{36C7C4BB-D957-4189-9D94-87772C5497C4}"/>
              </a:ext>
            </a:extLst>
          </p:cNvPr>
          <p:cNvSpPr/>
          <p:nvPr/>
        </p:nvSpPr>
        <p:spPr>
          <a:xfrm>
            <a:off x="5187855" y="134372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96</a:t>
            </a:r>
            <a:endParaRPr kumimoji="1" lang="ja-JP" altLang="en-US" sz="1050" dirty="0"/>
          </a:p>
        </p:txBody>
      </p:sp>
      <p:sp>
        <p:nvSpPr>
          <p:cNvPr id="149" name="フローチャート: 結合子 148">
            <a:extLst>
              <a:ext uri="{FF2B5EF4-FFF2-40B4-BE49-F238E27FC236}">
                <a16:creationId xmlns:a16="http://schemas.microsoft.com/office/drawing/2014/main" id="{36748B4A-9722-44E7-8D86-591F3EAB59E7}"/>
              </a:ext>
            </a:extLst>
          </p:cNvPr>
          <p:cNvSpPr/>
          <p:nvPr/>
        </p:nvSpPr>
        <p:spPr>
          <a:xfrm>
            <a:off x="4428045" y="721073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100</a:t>
            </a:r>
            <a:endParaRPr kumimoji="1" lang="ja-JP" altLang="en-US" sz="1050" dirty="0"/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03494813-524B-4948-B30B-8980AE27189C}"/>
              </a:ext>
            </a:extLst>
          </p:cNvPr>
          <p:cNvSpPr txBox="1"/>
          <p:nvPr/>
        </p:nvSpPr>
        <p:spPr>
          <a:xfrm rot="20957356">
            <a:off x="192628" y="5190209"/>
            <a:ext cx="1494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スタート！</a:t>
            </a:r>
          </a:p>
        </p:txBody>
      </p:sp>
      <p:sp>
        <p:nvSpPr>
          <p:cNvPr id="152" name="吹き出し: 円形 151">
            <a:extLst>
              <a:ext uri="{FF2B5EF4-FFF2-40B4-BE49-F238E27FC236}">
                <a16:creationId xmlns:a16="http://schemas.microsoft.com/office/drawing/2014/main" id="{C686FE00-950D-405A-BE1D-B7418F4ABEBB}"/>
              </a:ext>
            </a:extLst>
          </p:cNvPr>
          <p:cNvSpPr/>
          <p:nvPr/>
        </p:nvSpPr>
        <p:spPr>
          <a:xfrm>
            <a:off x="144396" y="6106267"/>
            <a:ext cx="1446587" cy="483136"/>
          </a:xfrm>
          <a:prstGeom prst="wedgeEllipseCallout">
            <a:avLst>
              <a:gd name="adj1" fmla="val 17175"/>
              <a:gd name="adj2" fmla="val -7992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50" dirty="0"/>
              <a:t>めざせ</a:t>
            </a:r>
            <a:r>
              <a:rPr kumimoji="1" lang="en-US" altLang="ja-JP" sz="1050" dirty="0"/>
              <a:t>100</a:t>
            </a:r>
            <a:r>
              <a:rPr kumimoji="1" lang="ja-JP" altLang="en-US" sz="1050" dirty="0"/>
              <a:t>記事！</a:t>
            </a:r>
          </a:p>
        </p:txBody>
      </p:sp>
      <p:sp>
        <p:nvSpPr>
          <p:cNvPr id="153" name="吹き出し: 円形 152">
            <a:extLst>
              <a:ext uri="{FF2B5EF4-FFF2-40B4-BE49-F238E27FC236}">
                <a16:creationId xmlns:a16="http://schemas.microsoft.com/office/drawing/2014/main" id="{1F286FFF-F52E-4D0A-A534-72FE79D0E438}"/>
              </a:ext>
            </a:extLst>
          </p:cNvPr>
          <p:cNvSpPr/>
          <p:nvPr/>
        </p:nvSpPr>
        <p:spPr>
          <a:xfrm>
            <a:off x="3280722" y="6080172"/>
            <a:ext cx="2523959" cy="618682"/>
          </a:xfrm>
          <a:prstGeom prst="wedgeEllipseCallout">
            <a:avLst>
              <a:gd name="adj1" fmla="val -21560"/>
              <a:gd name="adj2" fmla="val -7380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050" dirty="0"/>
              <a:t>10</a:t>
            </a:r>
            <a:r>
              <a:rPr kumimoji="1" lang="ja-JP" altLang="en-US" sz="1050" dirty="0"/>
              <a:t>記事達成おめでとう！</a:t>
            </a:r>
          </a:p>
          <a:p>
            <a:pPr algn="ctr"/>
            <a:r>
              <a:rPr kumimoji="1" lang="ja-JP" altLang="en-US" sz="1050" dirty="0"/>
              <a:t>この調子でガンガン行こう！</a:t>
            </a:r>
          </a:p>
        </p:txBody>
      </p:sp>
      <p:sp>
        <p:nvSpPr>
          <p:cNvPr id="154" name="吹き出し: 円形 153">
            <a:extLst>
              <a:ext uri="{FF2B5EF4-FFF2-40B4-BE49-F238E27FC236}">
                <a16:creationId xmlns:a16="http://schemas.microsoft.com/office/drawing/2014/main" id="{3488573F-36CE-4DDB-8702-8313DA13F339}"/>
              </a:ext>
            </a:extLst>
          </p:cNvPr>
          <p:cNvSpPr/>
          <p:nvPr/>
        </p:nvSpPr>
        <p:spPr>
          <a:xfrm>
            <a:off x="6522711" y="6091588"/>
            <a:ext cx="2161273" cy="445452"/>
          </a:xfrm>
          <a:prstGeom prst="wedgeEllipseCallout">
            <a:avLst>
              <a:gd name="adj1" fmla="val -23353"/>
              <a:gd name="adj2" fmla="val -8631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050" dirty="0"/>
              <a:t>20</a:t>
            </a:r>
            <a:r>
              <a:rPr kumimoji="1" lang="ja-JP" altLang="en-US" sz="1050" dirty="0"/>
              <a:t>記事達成おめでとう！</a:t>
            </a:r>
          </a:p>
        </p:txBody>
      </p:sp>
      <p:sp>
        <p:nvSpPr>
          <p:cNvPr id="155" name="吹き出し: 円形 154">
            <a:extLst>
              <a:ext uri="{FF2B5EF4-FFF2-40B4-BE49-F238E27FC236}">
                <a16:creationId xmlns:a16="http://schemas.microsoft.com/office/drawing/2014/main" id="{D48EB67D-8026-4441-BDF1-1DC95DFFBAB9}"/>
              </a:ext>
            </a:extLst>
          </p:cNvPr>
          <p:cNvSpPr/>
          <p:nvPr/>
        </p:nvSpPr>
        <p:spPr>
          <a:xfrm>
            <a:off x="5576922" y="4953412"/>
            <a:ext cx="2093387" cy="441126"/>
          </a:xfrm>
          <a:prstGeom prst="wedgeEllipseCallout">
            <a:avLst>
              <a:gd name="adj1" fmla="val 23079"/>
              <a:gd name="adj2" fmla="val -8714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050" dirty="0"/>
              <a:t>30</a:t>
            </a:r>
            <a:r>
              <a:rPr kumimoji="1" lang="ja-JP" altLang="en-US" sz="1050" dirty="0"/>
              <a:t>記事達成おめでとう！</a:t>
            </a:r>
          </a:p>
        </p:txBody>
      </p:sp>
      <p:sp>
        <p:nvSpPr>
          <p:cNvPr id="156" name="吹き出し: 円形 155">
            <a:extLst>
              <a:ext uri="{FF2B5EF4-FFF2-40B4-BE49-F238E27FC236}">
                <a16:creationId xmlns:a16="http://schemas.microsoft.com/office/drawing/2014/main" id="{3B5E73A7-1770-4EAA-BD63-0800A4992FDF}"/>
              </a:ext>
            </a:extLst>
          </p:cNvPr>
          <p:cNvSpPr/>
          <p:nvPr/>
        </p:nvSpPr>
        <p:spPr>
          <a:xfrm>
            <a:off x="2117405" y="4927685"/>
            <a:ext cx="2281844" cy="503169"/>
          </a:xfrm>
          <a:prstGeom prst="wedgeEllipseCallout">
            <a:avLst>
              <a:gd name="adj1" fmla="val 33091"/>
              <a:gd name="adj2" fmla="val -8042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050" dirty="0"/>
              <a:t>40</a:t>
            </a:r>
            <a:r>
              <a:rPr kumimoji="1" lang="ja-JP" altLang="en-US" sz="1050" dirty="0"/>
              <a:t>記事達成おめでとう！</a:t>
            </a:r>
          </a:p>
          <a:p>
            <a:pPr algn="ctr"/>
            <a:r>
              <a:rPr kumimoji="1" lang="ja-JP" altLang="en-US" sz="1050" dirty="0"/>
              <a:t>もうすぐ折り返し地点だ！</a:t>
            </a:r>
          </a:p>
        </p:txBody>
      </p:sp>
      <p:sp>
        <p:nvSpPr>
          <p:cNvPr id="157" name="吹き出し: 円形 156">
            <a:extLst>
              <a:ext uri="{FF2B5EF4-FFF2-40B4-BE49-F238E27FC236}">
                <a16:creationId xmlns:a16="http://schemas.microsoft.com/office/drawing/2014/main" id="{3C68D879-92B4-47F4-9D0C-354C7AD28D97}"/>
              </a:ext>
            </a:extLst>
          </p:cNvPr>
          <p:cNvSpPr/>
          <p:nvPr/>
        </p:nvSpPr>
        <p:spPr>
          <a:xfrm>
            <a:off x="1837326" y="3695611"/>
            <a:ext cx="2121824" cy="681836"/>
          </a:xfrm>
          <a:prstGeom prst="wedgeEllipseCallout">
            <a:avLst>
              <a:gd name="adj1" fmla="val -56275"/>
              <a:gd name="adj2" fmla="val -2778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050" dirty="0"/>
              <a:t>50</a:t>
            </a:r>
            <a:r>
              <a:rPr kumimoji="1" lang="ja-JP" altLang="en-US" sz="1050" dirty="0"/>
              <a:t>記事達成おめでとう！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折り返し地点突破！</a:t>
            </a:r>
          </a:p>
        </p:txBody>
      </p:sp>
      <p:sp>
        <p:nvSpPr>
          <p:cNvPr id="158" name="吹き出し: 円形 157">
            <a:extLst>
              <a:ext uri="{FF2B5EF4-FFF2-40B4-BE49-F238E27FC236}">
                <a16:creationId xmlns:a16="http://schemas.microsoft.com/office/drawing/2014/main" id="{EE820539-2903-4554-A6EA-E59EF1907E99}"/>
              </a:ext>
            </a:extLst>
          </p:cNvPr>
          <p:cNvSpPr/>
          <p:nvPr/>
        </p:nvSpPr>
        <p:spPr>
          <a:xfrm>
            <a:off x="4523639" y="3672912"/>
            <a:ext cx="2093387" cy="499206"/>
          </a:xfrm>
          <a:prstGeom prst="wedgeEllipseCallout">
            <a:avLst>
              <a:gd name="adj1" fmla="val -46219"/>
              <a:gd name="adj2" fmla="val -6577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050" dirty="0"/>
              <a:t>60</a:t>
            </a:r>
            <a:r>
              <a:rPr kumimoji="1" lang="ja-JP" altLang="en-US" sz="1050" dirty="0"/>
              <a:t>記事達成おめでとう！</a:t>
            </a:r>
            <a:endParaRPr kumimoji="1" lang="en-US" altLang="ja-JP" sz="1050" dirty="0"/>
          </a:p>
        </p:txBody>
      </p:sp>
      <p:sp>
        <p:nvSpPr>
          <p:cNvPr id="159" name="吹き出し: 円形 158">
            <a:extLst>
              <a:ext uri="{FF2B5EF4-FFF2-40B4-BE49-F238E27FC236}">
                <a16:creationId xmlns:a16="http://schemas.microsoft.com/office/drawing/2014/main" id="{054B8BAB-01C4-4AFB-8AA9-B4A571E1C11A}"/>
              </a:ext>
            </a:extLst>
          </p:cNvPr>
          <p:cNvSpPr/>
          <p:nvPr/>
        </p:nvSpPr>
        <p:spPr>
          <a:xfrm>
            <a:off x="6937061" y="1820345"/>
            <a:ext cx="2093387" cy="499206"/>
          </a:xfrm>
          <a:prstGeom prst="wedgeEllipseCallout">
            <a:avLst>
              <a:gd name="adj1" fmla="val -27291"/>
              <a:gd name="adj2" fmla="val 1173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050" dirty="0"/>
              <a:t>70</a:t>
            </a:r>
            <a:r>
              <a:rPr kumimoji="1" lang="ja-JP" altLang="en-US" sz="1050" dirty="0"/>
              <a:t>記事達成おめでとう！</a:t>
            </a:r>
            <a:endParaRPr kumimoji="1" lang="en-US" altLang="ja-JP" sz="1050" dirty="0"/>
          </a:p>
        </p:txBody>
      </p:sp>
      <p:sp>
        <p:nvSpPr>
          <p:cNvPr id="160" name="吹き出し: 円形 159">
            <a:extLst>
              <a:ext uri="{FF2B5EF4-FFF2-40B4-BE49-F238E27FC236}">
                <a16:creationId xmlns:a16="http://schemas.microsoft.com/office/drawing/2014/main" id="{197AFF3B-67CF-450B-A060-0EE690B80F9E}"/>
              </a:ext>
            </a:extLst>
          </p:cNvPr>
          <p:cNvSpPr/>
          <p:nvPr/>
        </p:nvSpPr>
        <p:spPr>
          <a:xfrm>
            <a:off x="2797871" y="2688296"/>
            <a:ext cx="2093387" cy="499206"/>
          </a:xfrm>
          <a:prstGeom prst="wedgeEllipseCallout">
            <a:avLst>
              <a:gd name="adj1" fmla="val 20757"/>
              <a:gd name="adj2" fmla="val -8104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050" dirty="0"/>
              <a:t>80</a:t>
            </a:r>
            <a:r>
              <a:rPr kumimoji="1" lang="ja-JP" altLang="en-US" sz="1050" dirty="0"/>
              <a:t>記事達成おめでとう！</a:t>
            </a:r>
            <a:endParaRPr kumimoji="1" lang="en-US" altLang="ja-JP" sz="1050" dirty="0"/>
          </a:p>
        </p:txBody>
      </p:sp>
      <p:sp>
        <p:nvSpPr>
          <p:cNvPr id="161" name="吹き出し: 円形 160">
            <a:extLst>
              <a:ext uri="{FF2B5EF4-FFF2-40B4-BE49-F238E27FC236}">
                <a16:creationId xmlns:a16="http://schemas.microsoft.com/office/drawing/2014/main" id="{AD17E95C-D72C-447D-B0A7-5881634450F5}"/>
              </a:ext>
            </a:extLst>
          </p:cNvPr>
          <p:cNvSpPr/>
          <p:nvPr/>
        </p:nvSpPr>
        <p:spPr>
          <a:xfrm>
            <a:off x="1174285" y="885779"/>
            <a:ext cx="2121824" cy="541367"/>
          </a:xfrm>
          <a:prstGeom prst="wedgeEllipseCallout">
            <a:avLst>
              <a:gd name="adj1" fmla="val 50716"/>
              <a:gd name="adj2" fmla="val 5253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050" dirty="0"/>
              <a:t>90</a:t>
            </a:r>
            <a:r>
              <a:rPr kumimoji="1" lang="ja-JP" altLang="en-US" sz="1050" dirty="0"/>
              <a:t>記事達成おめでとう！</a:t>
            </a:r>
          </a:p>
          <a:p>
            <a:pPr algn="ctr"/>
            <a:r>
              <a:rPr kumimoji="1" lang="ja-JP" altLang="en-US" sz="1050" dirty="0"/>
              <a:t>頂上まであと</a:t>
            </a:r>
            <a:r>
              <a:rPr kumimoji="1" lang="en-US" altLang="ja-JP" sz="1050" dirty="0"/>
              <a:t>10</a:t>
            </a:r>
            <a:r>
              <a:rPr kumimoji="1" lang="ja-JP" altLang="en-US" sz="1050" dirty="0"/>
              <a:t>記事！</a:t>
            </a:r>
            <a:endParaRPr kumimoji="1" lang="en-US" altLang="ja-JP" sz="1050" dirty="0"/>
          </a:p>
        </p:txBody>
      </p: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662A7702-6E2F-411C-A589-BC8C479FB79D}"/>
              </a:ext>
            </a:extLst>
          </p:cNvPr>
          <p:cNvSpPr txBox="1"/>
          <p:nvPr/>
        </p:nvSpPr>
        <p:spPr>
          <a:xfrm rot="20983974">
            <a:off x="3689047" y="367808"/>
            <a:ext cx="161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ゴール！！</a:t>
            </a:r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F5201258-A1F3-42CD-A654-F6D15C8C8E03}"/>
              </a:ext>
            </a:extLst>
          </p:cNvPr>
          <p:cNvSpPr/>
          <p:nvPr/>
        </p:nvSpPr>
        <p:spPr>
          <a:xfrm>
            <a:off x="184152" y="123014"/>
            <a:ext cx="2971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202124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ブログ</a:t>
            </a:r>
            <a:r>
              <a:rPr lang="en-US" altLang="ja-JP" sz="3200" dirty="0">
                <a:solidFill>
                  <a:srgbClr val="202124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100</a:t>
            </a:r>
            <a:r>
              <a:rPr lang="ja-JP" altLang="en-US" sz="3200" dirty="0">
                <a:solidFill>
                  <a:srgbClr val="202124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記事</a:t>
            </a:r>
            <a:endParaRPr lang="ja-JP" altLang="en-US" sz="32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ADC7DA2D-9A36-4DF1-89A4-3D04B8B8AAFA}"/>
              </a:ext>
            </a:extLst>
          </p:cNvPr>
          <p:cNvSpPr/>
          <p:nvPr/>
        </p:nvSpPr>
        <p:spPr>
          <a:xfrm>
            <a:off x="5988838" y="117559"/>
            <a:ext cx="30845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マラソンカード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43884C3-016F-470A-BC03-41229F73E126}"/>
              </a:ext>
            </a:extLst>
          </p:cNvPr>
          <p:cNvSpPr txBox="1"/>
          <p:nvPr/>
        </p:nvSpPr>
        <p:spPr>
          <a:xfrm>
            <a:off x="171160" y="4664403"/>
            <a:ext cx="1107996" cy="619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/>
              <a:t>　</a:t>
            </a:r>
            <a:r>
              <a:rPr kumimoji="1" lang="en-US" altLang="ja-JP" sz="1200" dirty="0"/>
              <a:t>2019</a:t>
            </a:r>
            <a:r>
              <a:rPr kumimoji="1" lang="ja-JP" altLang="en-US" sz="1200" dirty="0"/>
              <a:t>年</a:t>
            </a:r>
            <a:endParaRPr kumimoji="1" lang="en-US" altLang="ja-JP" sz="1200" dirty="0"/>
          </a:p>
          <a:p>
            <a:pPr>
              <a:lnSpc>
                <a:spcPct val="150000"/>
              </a:lnSpc>
            </a:pPr>
            <a:r>
              <a:rPr kumimoji="1" lang="ja-JP" altLang="en-US" sz="1200" dirty="0"/>
              <a:t>　　月　　日</a:t>
            </a:r>
          </a:p>
        </p:txBody>
      </p:sp>
    </p:spTree>
    <p:extLst>
      <p:ext uri="{BB962C8B-B14F-4D97-AF65-F5344CB8AC3E}">
        <p14:creationId xmlns:p14="http://schemas.microsoft.com/office/powerpoint/2010/main" val="75682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EB58355C-73BC-4A2B-97A7-C6F797181DA6}"/>
              </a:ext>
            </a:extLst>
          </p:cNvPr>
          <p:cNvSpPr/>
          <p:nvPr/>
        </p:nvSpPr>
        <p:spPr>
          <a:xfrm>
            <a:off x="297677" y="873679"/>
            <a:ext cx="8509635" cy="4217670"/>
          </a:xfrm>
          <a:custGeom>
            <a:avLst/>
            <a:gdLst>
              <a:gd name="connsiteX0" fmla="*/ 0 w 8423910"/>
              <a:gd name="connsiteY0" fmla="*/ 4743450 h 4937760"/>
              <a:gd name="connsiteX1" fmla="*/ 102870 w 8423910"/>
              <a:gd name="connsiteY1" fmla="*/ 4560570 h 4937760"/>
              <a:gd name="connsiteX2" fmla="*/ 228600 w 8423910"/>
              <a:gd name="connsiteY2" fmla="*/ 4354830 h 4937760"/>
              <a:gd name="connsiteX3" fmla="*/ 240030 w 8423910"/>
              <a:gd name="connsiteY3" fmla="*/ 4309110 h 4937760"/>
              <a:gd name="connsiteX4" fmla="*/ 297180 w 8423910"/>
              <a:gd name="connsiteY4" fmla="*/ 4229100 h 4937760"/>
              <a:gd name="connsiteX5" fmla="*/ 354330 w 8423910"/>
              <a:gd name="connsiteY5" fmla="*/ 4103370 h 4937760"/>
              <a:gd name="connsiteX6" fmla="*/ 400050 w 8423910"/>
              <a:gd name="connsiteY6" fmla="*/ 4023360 h 4937760"/>
              <a:gd name="connsiteX7" fmla="*/ 422910 w 8423910"/>
              <a:gd name="connsiteY7" fmla="*/ 3977640 h 4937760"/>
              <a:gd name="connsiteX8" fmla="*/ 457200 w 8423910"/>
              <a:gd name="connsiteY8" fmla="*/ 3943350 h 4937760"/>
              <a:gd name="connsiteX9" fmla="*/ 491490 w 8423910"/>
              <a:gd name="connsiteY9" fmla="*/ 3897630 h 4937760"/>
              <a:gd name="connsiteX10" fmla="*/ 560070 w 8423910"/>
              <a:gd name="connsiteY10" fmla="*/ 3829050 h 4937760"/>
              <a:gd name="connsiteX11" fmla="*/ 628650 w 8423910"/>
              <a:gd name="connsiteY11" fmla="*/ 3737610 h 4937760"/>
              <a:gd name="connsiteX12" fmla="*/ 662940 w 8423910"/>
              <a:gd name="connsiteY12" fmla="*/ 3691890 h 4937760"/>
              <a:gd name="connsiteX13" fmla="*/ 697230 w 8423910"/>
              <a:gd name="connsiteY13" fmla="*/ 3669030 h 4937760"/>
              <a:gd name="connsiteX14" fmla="*/ 811530 w 8423910"/>
              <a:gd name="connsiteY14" fmla="*/ 3497580 h 4937760"/>
              <a:gd name="connsiteX15" fmla="*/ 834390 w 8423910"/>
              <a:gd name="connsiteY15" fmla="*/ 3463290 h 4937760"/>
              <a:gd name="connsiteX16" fmla="*/ 880110 w 8423910"/>
              <a:gd name="connsiteY16" fmla="*/ 3394710 h 4937760"/>
              <a:gd name="connsiteX17" fmla="*/ 971550 w 8423910"/>
              <a:gd name="connsiteY17" fmla="*/ 3211830 h 4937760"/>
              <a:gd name="connsiteX18" fmla="*/ 1017270 w 8423910"/>
              <a:gd name="connsiteY18" fmla="*/ 3166110 h 4937760"/>
              <a:gd name="connsiteX19" fmla="*/ 1074420 w 8423910"/>
              <a:gd name="connsiteY19" fmla="*/ 3074670 h 4937760"/>
              <a:gd name="connsiteX20" fmla="*/ 1097280 w 8423910"/>
              <a:gd name="connsiteY20" fmla="*/ 3028950 h 4937760"/>
              <a:gd name="connsiteX21" fmla="*/ 1165860 w 8423910"/>
              <a:gd name="connsiteY21" fmla="*/ 2937510 h 4937760"/>
              <a:gd name="connsiteX22" fmla="*/ 1234440 w 8423910"/>
              <a:gd name="connsiteY22" fmla="*/ 2811780 h 4937760"/>
              <a:gd name="connsiteX23" fmla="*/ 1280160 w 8423910"/>
              <a:gd name="connsiteY23" fmla="*/ 2754630 h 4937760"/>
              <a:gd name="connsiteX24" fmla="*/ 1337310 w 8423910"/>
              <a:gd name="connsiteY24" fmla="*/ 2663190 h 4937760"/>
              <a:gd name="connsiteX25" fmla="*/ 1348740 w 8423910"/>
              <a:gd name="connsiteY25" fmla="*/ 2617470 h 4937760"/>
              <a:gd name="connsiteX26" fmla="*/ 1463040 w 8423910"/>
              <a:gd name="connsiteY26" fmla="*/ 2457450 h 4937760"/>
              <a:gd name="connsiteX27" fmla="*/ 1485900 w 8423910"/>
              <a:gd name="connsiteY27" fmla="*/ 2423160 h 4937760"/>
              <a:gd name="connsiteX28" fmla="*/ 1497330 w 8423910"/>
              <a:gd name="connsiteY28" fmla="*/ 2388870 h 4937760"/>
              <a:gd name="connsiteX29" fmla="*/ 1554480 w 8423910"/>
              <a:gd name="connsiteY29" fmla="*/ 2320290 h 4937760"/>
              <a:gd name="connsiteX30" fmla="*/ 1600200 w 8423910"/>
              <a:gd name="connsiteY30" fmla="*/ 2251710 h 4937760"/>
              <a:gd name="connsiteX31" fmla="*/ 1645920 w 8423910"/>
              <a:gd name="connsiteY31" fmla="*/ 2183130 h 4937760"/>
              <a:gd name="connsiteX32" fmla="*/ 1668780 w 8423910"/>
              <a:gd name="connsiteY32" fmla="*/ 2137410 h 4937760"/>
              <a:gd name="connsiteX33" fmla="*/ 1703070 w 8423910"/>
              <a:gd name="connsiteY33" fmla="*/ 2103120 h 4937760"/>
              <a:gd name="connsiteX34" fmla="*/ 1737360 w 8423910"/>
              <a:gd name="connsiteY34" fmla="*/ 2045970 h 4937760"/>
              <a:gd name="connsiteX35" fmla="*/ 1817370 w 8423910"/>
              <a:gd name="connsiteY35" fmla="*/ 1943100 h 4937760"/>
              <a:gd name="connsiteX36" fmla="*/ 1840230 w 8423910"/>
              <a:gd name="connsiteY36" fmla="*/ 1897380 h 4937760"/>
              <a:gd name="connsiteX37" fmla="*/ 1863090 w 8423910"/>
              <a:gd name="connsiteY37" fmla="*/ 1863090 h 4937760"/>
              <a:gd name="connsiteX38" fmla="*/ 1885950 w 8423910"/>
              <a:gd name="connsiteY38" fmla="*/ 1817370 h 4937760"/>
              <a:gd name="connsiteX39" fmla="*/ 1954530 w 8423910"/>
              <a:gd name="connsiteY39" fmla="*/ 1760220 h 4937760"/>
              <a:gd name="connsiteX40" fmla="*/ 2011680 w 8423910"/>
              <a:gd name="connsiteY40" fmla="*/ 1680210 h 4937760"/>
              <a:gd name="connsiteX41" fmla="*/ 2023110 w 8423910"/>
              <a:gd name="connsiteY41" fmla="*/ 1645920 h 4937760"/>
              <a:gd name="connsiteX42" fmla="*/ 2080260 w 8423910"/>
              <a:gd name="connsiteY42" fmla="*/ 1600200 h 4937760"/>
              <a:gd name="connsiteX43" fmla="*/ 2171700 w 8423910"/>
              <a:gd name="connsiteY43" fmla="*/ 1497330 h 4937760"/>
              <a:gd name="connsiteX44" fmla="*/ 2217420 w 8423910"/>
              <a:gd name="connsiteY44" fmla="*/ 1451610 h 4937760"/>
              <a:gd name="connsiteX45" fmla="*/ 2286000 w 8423910"/>
              <a:gd name="connsiteY45" fmla="*/ 1383030 h 4937760"/>
              <a:gd name="connsiteX46" fmla="*/ 2331720 w 8423910"/>
              <a:gd name="connsiteY46" fmla="*/ 1314450 h 4937760"/>
              <a:gd name="connsiteX47" fmla="*/ 2400300 w 8423910"/>
              <a:gd name="connsiteY47" fmla="*/ 1257300 h 4937760"/>
              <a:gd name="connsiteX48" fmla="*/ 2411730 w 8423910"/>
              <a:gd name="connsiteY48" fmla="*/ 1223010 h 4937760"/>
              <a:gd name="connsiteX49" fmla="*/ 2480310 w 8423910"/>
              <a:gd name="connsiteY49" fmla="*/ 1143000 h 4937760"/>
              <a:gd name="connsiteX50" fmla="*/ 2537460 w 8423910"/>
              <a:gd name="connsiteY50" fmla="*/ 1108710 h 4937760"/>
              <a:gd name="connsiteX51" fmla="*/ 2560320 w 8423910"/>
              <a:gd name="connsiteY51" fmla="*/ 1040130 h 4937760"/>
              <a:gd name="connsiteX52" fmla="*/ 2606040 w 8423910"/>
              <a:gd name="connsiteY52" fmla="*/ 1005840 h 4937760"/>
              <a:gd name="connsiteX53" fmla="*/ 2640330 w 8423910"/>
              <a:gd name="connsiteY53" fmla="*/ 960120 h 4937760"/>
              <a:gd name="connsiteX54" fmla="*/ 2697480 w 8423910"/>
              <a:gd name="connsiteY54" fmla="*/ 914400 h 4937760"/>
              <a:gd name="connsiteX55" fmla="*/ 2731770 w 8423910"/>
              <a:gd name="connsiteY55" fmla="*/ 868680 h 4937760"/>
              <a:gd name="connsiteX56" fmla="*/ 2800350 w 8423910"/>
              <a:gd name="connsiteY56" fmla="*/ 800100 h 4937760"/>
              <a:gd name="connsiteX57" fmla="*/ 2868930 w 8423910"/>
              <a:gd name="connsiteY57" fmla="*/ 708660 h 4937760"/>
              <a:gd name="connsiteX58" fmla="*/ 2914650 w 8423910"/>
              <a:gd name="connsiteY58" fmla="*/ 640080 h 4937760"/>
              <a:gd name="connsiteX59" fmla="*/ 3006090 w 8423910"/>
              <a:gd name="connsiteY59" fmla="*/ 525780 h 4937760"/>
              <a:gd name="connsiteX60" fmla="*/ 3040380 w 8423910"/>
              <a:gd name="connsiteY60" fmla="*/ 514350 h 4937760"/>
              <a:gd name="connsiteX61" fmla="*/ 3120390 w 8423910"/>
              <a:gd name="connsiteY61" fmla="*/ 457200 h 4937760"/>
              <a:gd name="connsiteX62" fmla="*/ 3200400 w 8423910"/>
              <a:gd name="connsiteY62" fmla="*/ 411480 h 4937760"/>
              <a:gd name="connsiteX63" fmla="*/ 3268980 w 8423910"/>
              <a:gd name="connsiteY63" fmla="*/ 365760 h 4937760"/>
              <a:gd name="connsiteX64" fmla="*/ 3314700 w 8423910"/>
              <a:gd name="connsiteY64" fmla="*/ 331470 h 4937760"/>
              <a:gd name="connsiteX65" fmla="*/ 3429000 w 8423910"/>
              <a:gd name="connsiteY65" fmla="*/ 285750 h 4937760"/>
              <a:gd name="connsiteX66" fmla="*/ 3463290 w 8423910"/>
              <a:gd name="connsiteY66" fmla="*/ 262890 h 4937760"/>
              <a:gd name="connsiteX67" fmla="*/ 3509010 w 8423910"/>
              <a:gd name="connsiteY67" fmla="*/ 217170 h 4937760"/>
              <a:gd name="connsiteX68" fmla="*/ 3577590 w 8423910"/>
              <a:gd name="connsiteY68" fmla="*/ 194310 h 4937760"/>
              <a:gd name="connsiteX69" fmla="*/ 3611880 w 8423910"/>
              <a:gd name="connsiteY69" fmla="*/ 171450 h 4937760"/>
              <a:gd name="connsiteX70" fmla="*/ 3703320 w 8423910"/>
              <a:gd name="connsiteY70" fmla="*/ 137160 h 4937760"/>
              <a:gd name="connsiteX71" fmla="*/ 3737610 w 8423910"/>
              <a:gd name="connsiteY71" fmla="*/ 114300 h 4937760"/>
              <a:gd name="connsiteX72" fmla="*/ 3771900 w 8423910"/>
              <a:gd name="connsiteY72" fmla="*/ 80010 h 4937760"/>
              <a:gd name="connsiteX73" fmla="*/ 3840480 w 8423910"/>
              <a:gd name="connsiteY73" fmla="*/ 57150 h 4937760"/>
              <a:gd name="connsiteX74" fmla="*/ 3897630 w 8423910"/>
              <a:gd name="connsiteY74" fmla="*/ 22860 h 4937760"/>
              <a:gd name="connsiteX75" fmla="*/ 3943350 w 8423910"/>
              <a:gd name="connsiteY75" fmla="*/ 0 h 4937760"/>
              <a:gd name="connsiteX76" fmla="*/ 4491990 w 8423910"/>
              <a:gd name="connsiteY76" fmla="*/ 11430 h 4937760"/>
              <a:gd name="connsiteX77" fmla="*/ 4594860 w 8423910"/>
              <a:gd name="connsiteY77" fmla="*/ 45720 h 4937760"/>
              <a:gd name="connsiteX78" fmla="*/ 4652010 w 8423910"/>
              <a:gd name="connsiteY78" fmla="*/ 57150 h 4937760"/>
              <a:gd name="connsiteX79" fmla="*/ 4754880 w 8423910"/>
              <a:gd name="connsiteY79" fmla="*/ 102870 h 4937760"/>
              <a:gd name="connsiteX80" fmla="*/ 4789170 w 8423910"/>
              <a:gd name="connsiteY80" fmla="*/ 125730 h 4937760"/>
              <a:gd name="connsiteX81" fmla="*/ 4846320 w 8423910"/>
              <a:gd name="connsiteY81" fmla="*/ 148590 h 4937760"/>
              <a:gd name="connsiteX82" fmla="*/ 4892040 w 8423910"/>
              <a:gd name="connsiteY82" fmla="*/ 182880 h 4937760"/>
              <a:gd name="connsiteX83" fmla="*/ 4983480 w 8423910"/>
              <a:gd name="connsiteY83" fmla="*/ 240030 h 4937760"/>
              <a:gd name="connsiteX84" fmla="*/ 5074920 w 8423910"/>
              <a:gd name="connsiteY84" fmla="*/ 308610 h 4937760"/>
              <a:gd name="connsiteX85" fmla="*/ 5143500 w 8423910"/>
              <a:gd name="connsiteY85" fmla="*/ 354330 h 4937760"/>
              <a:gd name="connsiteX86" fmla="*/ 5189220 w 8423910"/>
              <a:gd name="connsiteY86" fmla="*/ 388620 h 4937760"/>
              <a:gd name="connsiteX87" fmla="*/ 5223510 w 8423910"/>
              <a:gd name="connsiteY87" fmla="*/ 422910 h 4937760"/>
              <a:gd name="connsiteX88" fmla="*/ 5269230 w 8423910"/>
              <a:gd name="connsiteY88" fmla="*/ 445770 h 4937760"/>
              <a:gd name="connsiteX89" fmla="*/ 5349240 w 8423910"/>
              <a:gd name="connsiteY89" fmla="*/ 525780 h 4937760"/>
              <a:gd name="connsiteX90" fmla="*/ 5383530 w 8423910"/>
              <a:gd name="connsiteY90" fmla="*/ 560070 h 4937760"/>
              <a:gd name="connsiteX91" fmla="*/ 5417820 w 8423910"/>
              <a:gd name="connsiteY91" fmla="*/ 605790 h 4937760"/>
              <a:gd name="connsiteX92" fmla="*/ 5509260 w 8423910"/>
              <a:gd name="connsiteY92" fmla="*/ 651510 h 4937760"/>
              <a:gd name="connsiteX93" fmla="*/ 5623560 w 8423910"/>
              <a:gd name="connsiteY93" fmla="*/ 788670 h 4937760"/>
              <a:gd name="connsiteX94" fmla="*/ 5669280 w 8423910"/>
              <a:gd name="connsiteY94" fmla="*/ 811530 h 4937760"/>
              <a:gd name="connsiteX95" fmla="*/ 5715000 w 8423910"/>
              <a:gd name="connsiteY95" fmla="*/ 868680 h 4937760"/>
              <a:gd name="connsiteX96" fmla="*/ 5863590 w 8423910"/>
              <a:gd name="connsiteY96" fmla="*/ 994410 h 4937760"/>
              <a:gd name="connsiteX97" fmla="*/ 5886450 w 8423910"/>
              <a:gd name="connsiteY97" fmla="*/ 1040130 h 4937760"/>
              <a:gd name="connsiteX98" fmla="*/ 5977890 w 8423910"/>
              <a:gd name="connsiteY98" fmla="*/ 1120140 h 4937760"/>
              <a:gd name="connsiteX99" fmla="*/ 6023610 w 8423910"/>
              <a:gd name="connsiteY99" fmla="*/ 1200150 h 4937760"/>
              <a:gd name="connsiteX100" fmla="*/ 6160770 w 8423910"/>
              <a:gd name="connsiteY100" fmla="*/ 1314450 h 4937760"/>
              <a:gd name="connsiteX101" fmla="*/ 6229350 w 8423910"/>
              <a:gd name="connsiteY101" fmla="*/ 1440180 h 4937760"/>
              <a:gd name="connsiteX102" fmla="*/ 6343650 w 8423910"/>
              <a:gd name="connsiteY102" fmla="*/ 1543050 h 4937760"/>
              <a:gd name="connsiteX103" fmla="*/ 6503670 w 8423910"/>
              <a:gd name="connsiteY103" fmla="*/ 1737360 h 4937760"/>
              <a:gd name="connsiteX104" fmla="*/ 6515100 w 8423910"/>
              <a:gd name="connsiteY104" fmla="*/ 1783080 h 4937760"/>
              <a:gd name="connsiteX105" fmla="*/ 6617970 w 8423910"/>
              <a:gd name="connsiteY105" fmla="*/ 1863090 h 4937760"/>
              <a:gd name="connsiteX106" fmla="*/ 6663690 w 8423910"/>
              <a:gd name="connsiteY106" fmla="*/ 1908810 h 4937760"/>
              <a:gd name="connsiteX107" fmla="*/ 6720840 w 8423910"/>
              <a:gd name="connsiteY107" fmla="*/ 1977390 h 4937760"/>
              <a:gd name="connsiteX108" fmla="*/ 6777990 w 8423910"/>
              <a:gd name="connsiteY108" fmla="*/ 2034540 h 4937760"/>
              <a:gd name="connsiteX109" fmla="*/ 6800850 w 8423910"/>
              <a:gd name="connsiteY109" fmla="*/ 2080260 h 4937760"/>
              <a:gd name="connsiteX110" fmla="*/ 6983730 w 8423910"/>
              <a:gd name="connsiteY110" fmla="*/ 2274570 h 4937760"/>
              <a:gd name="connsiteX111" fmla="*/ 7018020 w 8423910"/>
              <a:gd name="connsiteY111" fmla="*/ 2343150 h 4937760"/>
              <a:gd name="connsiteX112" fmla="*/ 7120890 w 8423910"/>
              <a:gd name="connsiteY112" fmla="*/ 2423160 h 4937760"/>
              <a:gd name="connsiteX113" fmla="*/ 7223760 w 8423910"/>
              <a:gd name="connsiteY113" fmla="*/ 2594610 h 4937760"/>
              <a:gd name="connsiteX114" fmla="*/ 7280910 w 8423910"/>
              <a:gd name="connsiteY114" fmla="*/ 2651760 h 4937760"/>
              <a:gd name="connsiteX115" fmla="*/ 7315200 w 8423910"/>
              <a:gd name="connsiteY115" fmla="*/ 2708910 h 4937760"/>
              <a:gd name="connsiteX116" fmla="*/ 7372350 w 8423910"/>
              <a:gd name="connsiteY116" fmla="*/ 2777490 h 4937760"/>
              <a:gd name="connsiteX117" fmla="*/ 7406640 w 8423910"/>
              <a:gd name="connsiteY117" fmla="*/ 2846070 h 4937760"/>
              <a:gd name="connsiteX118" fmla="*/ 7498080 w 8423910"/>
              <a:gd name="connsiteY118" fmla="*/ 2937510 h 4937760"/>
              <a:gd name="connsiteX119" fmla="*/ 7555230 w 8423910"/>
              <a:gd name="connsiteY119" fmla="*/ 3051810 h 4937760"/>
              <a:gd name="connsiteX120" fmla="*/ 7578090 w 8423910"/>
              <a:gd name="connsiteY120" fmla="*/ 3086100 h 4937760"/>
              <a:gd name="connsiteX121" fmla="*/ 7612380 w 8423910"/>
              <a:gd name="connsiteY121" fmla="*/ 3131820 h 4937760"/>
              <a:gd name="connsiteX122" fmla="*/ 7646670 w 8423910"/>
              <a:gd name="connsiteY122" fmla="*/ 3200400 h 4937760"/>
              <a:gd name="connsiteX123" fmla="*/ 7669530 w 8423910"/>
              <a:gd name="connsiteY123" fmla="*/ 3234690 h 4937760"/>
              <a:gd name="connsiteX124" fmla="*/ 7703820 w 8423910"/>
              <a:gd name="connsiteY124" fmla="*/ 3314700 h 4937760"/>
              <a:gd name="connsiteX125" fmla="*/ 7726680 w 8423910"/>
              <a:gd name="connsiteY125" fmla="*/ 3348990 h 4937760"/>
              <a:gd name="connsiteX126" fmla="*/ 7760970 w 8423910"/>
              <a:gd name="connsiteY126" fmla="*/ 3406140 h 4937760"/>
              <a:gd name="connsiteX127" fmla="*/ 7783830 w 8423910"/>
              <a:gd name="connsiteY127" fmla="*/ 3451860 h 4937760"/>
              <a:gd name="connsiteX128" fmla="*/ 7795260 w 8423910"/>
              <a:gd name="connsiteY128" fmla="*/ 3486150 h 4937760"/>
              <a:gd name="connsiteX129" fmla="*/ 7829550 w 8423910"/>
              <a:gd name="connsiteY129" fmla="*/ 3531870 h 4937760"/>
              <a:gd name="connsiteX130" fmla="*/ 7852410 w 8423910"/>
              <a:gd name="connsiteY130" fmla="*/ 3600450 h 4937760"/>
              <a:gd name="connsiteX131" fmla="*/ 7863840 w 8423910"/>
              <a:gd name="connsiteY131" fmla="*/ 3634740 h 4937760"/>
              <a:gd name="connsiteX132" fmla="*/ 7943850 w 8423910"/>
              <a:gd name="connsiteY132" fmla="*/ 3737610 h 4937760"/>
              <a:gd name="connsiteX133" fmla="*/ 7966710 w 8423910"/>
              <a:gd name="connsiteY133" fmla="*/ 3794760 h 4937760"/>
              <a:gd name="connsiteX134" fmla="*/ 8012430 w 8423910"/>
              <a:gd name="connsiteY134" fmla="*/ 3863340 h 4937760"/>
              <a:gd name="connsiteX135" fmla="*/ 8035290 w 8423910"/>
              <a:gd name="connsiteY135" fmla="*/ 3920490 h 4937760"/>
              <a:gd name="connsiteX136" fmla="*/ 8046720 w 8423910"/>
              <a:gd name="connsiteY136" fmla="*/ 3954780 h 4937760"/>
              <a:gd name="connsiteX137" fmla="*/ 8092440 w 8423910"/>
              <a:gd name="connsiteY137" fmla="*/ 4057650 h 4937760"/>
              <a:gd name="connsiteX138" fmla="*/ 8115300 w 8423910"/>
              <a:gd name="connsiteY138" fmla="*/ 4126230 h 4937760"/>
              <a:gd name="connsiteX139" fmla="*/ 8138160 w 8423910"/>
              <a:gd name="connsiteY139" fmla="*/ 4171950 h 4937760"/>
              <a:gd name="connsiteX140" fmla="*/ 8149590 w 8423910"/>
              <a:gd name="connsiteY140" fmla="*/ 4217670 h 4937760"/>
              <a:gd name="connsiteX141" fmla="*/ 8183880 w 8423910"/>
              <a:gd name="connsiteY141" fmla="*/ 4251960 h 4937760"/>
              <a:gd name="connsiteX142" fmla="*/ 8218170 w 8423910"/>
              <a:gd name="connsiteY142" fmla="*/ 4354830 h 4937760"/>
              <a:gd name="connsiteX143" fmla="*/ 8241030 w 8423910"/>
              <a:gd name="connsiteY143" fmla="*/ 4423410 h 4937760"/>
              <a:gd name="connsiteX144" fmla="*/ 8263890 w 8423910"/>
              <a:gd name="connsiteY144" fmla="*/ 4469130 h 4937760"/>
              <a:gd name="connsiteX145" fmla="*/ 8286750 w 8423910"/>
              <a:gd name="connsiteY145" fmla="*/ 4537710 h 4937760"/>
              <a:gd name="connsiteX146" fmla="*/ 8321040 w 8423910"/>
              <a:gd name="connsiteY146" fmla="*/ 4617720 h 4937760"/>
              <a:gd name="connsiteX147" fmla="*/ 8343900 w 8423910"/>
              <a:gd name="connsiteY147" fmla="*/ 4697730 h 4937760"/>
              <a:gd name="connsiteX148" fmla="*/ 8366760 w 8423910"/>
              <a:gd name="connsiteY148" fmla="*/ 4766310 h 4937760"/>
              <a:gd name="connsiteX149" fmla="*/ 8378190 w 8423910"/>
              <a:gd name="connsiteY149" fmla="*/ 4800600 h 4937760"/>
              <a:gd name="connsiteX150" fmla="*/ 8389620 w 8423910"/>
              <a:gd name="connsiteY150" fmla="*/ 4834890 h 4937760"/>
              <a:gd name="connsiteX151" fmla="*/ 8423910 w 8423910"/>
              <a:gd name="connsiteY151" fmla="*/ 4937760 h 493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8423910" h="4937760">
                <a:moveTo>
                  <a:pt x="0" y="4743450"/>
                </a:moveTo>
                <a:cubicBezTo>
                  <a:pt x="41433" y="4598436"/>
                  <a:pt x="-4566" y="4721724"/>
                  <a:pt x="102870" y="4560570"/>
                </a:cubicBezTo>
                <a:cubicBezTo>
                  <a:pt x="193209" y="4425062"/>
                  <a:pt x="151436" y="4493725"/>
                  <a:pt x="228600" y="4354830"/>
                </a:cubicBezTo>
                <a:cubicBezTo>
                  <a:pt x="232410" y="4339590"/>
                  <a:pt x="233842" y="4323549"/>
                  <a:pt x="240030" y="4309110"/>
                </a:cubicBezTo>
                <a:cubicBezTo>
                  <a:pt x="245601" y="4296111"/>
                  <a:pt x="293277" y="4234304"/>
                  <a:pt x="297180" y="4229100"/>
                </a:cubicBezTo>
                <a:cubicBezTo>
                  <a:pt x="315798" y="4117394"/>
                  <a:pt x="290788" y="4198683"/>
                  <a:pt x="354330" y="4103370"/>
                </a:cubicBezTo>
                <a:cubicBezTo>
                  <a:pt x="371369" y="4077812"/>
                  <a:pt x="385341" y="4050326"/>
                  <a:pt x="400050" y="4023360"/>
                </a:cubicBezTo>
                <a:cubicBezTo>
                  <a:pt x="408209" y="4008402"/>
                  <a:pt x="413006" y="3991505"/>
                  <a:pt x="422910" y="3977640"/>
                </a:cubicBezTo>
                <a:cubicBezTo>
                  <a:pt x="432305" y="3964486"/>
                  <a:pt x="446680" y="3955623"/>
                  <a:pt x="457200" y="3943350"/>
                </a:cubicBezTo>
                <a:cubicBezTo>
                  <a:pt x="469598" y="3928886"/>
                  <a:pt x="478746" y="3911790"/>
                  <a:pt x="491490" y="3897630"/>
                </a:cubicBezTo>
                <a:cubicBezTo>
                  <a:pt x="513117" y="3873600"/>
                  <a:pt x="540673" y="3854913"/>
                  <a:pt x="560070" y="3829050"/>
                </a:cubicBezTo>
                <a:lnTo>
                  <a:pt x="628650" y="3737610"/>
                </a:lnTo>
                <a:cubicBezTo>
                  <a:pt x="640080" y="3722370"/>
                  <a:pt x="647089" y="3702457"/>
                  <a:pt x="662940" y="3691890"/>
                </a:cubicBezTo>
                <a:lnTo>
                  <a:pt x="697230" y="3669030"/>
                </a:lnTo>
                <a:lnTo>
                  <a:pt x="811530" y="3497580"/>
                </a:lnTo>
                <a:lnTo>
                  <a:pt x="834390" y="3463290"/>
                </a:lnTo>
                <a:lnTo>
                  <a:pt x="880110" y="3394710"/>
                </a:lnTo>
                <a:cubicBezTo>
                  <a:pt x="898164" y="3322493"/>
                  <a:pt x="904559" y="3278821"/>
                  <a:pt x="971550" y="3211830"/>
                </a:cubicBezTo>
                <a:cubicBezTo>
                  <a:pt x="986790" y="3196590"/>
                  <a:pt x="1004338" y="3183352"/>
                  <a:pt x="1017270" y="3166110"/>
                </a:cubicBezTo>
                <a:cubicBezTo>
                  <a:pt x="1038836" y="3137355"/>
                  <a:pt x="1056309" y="3105717"/>
                  <a:pt x="1074420" y="3074670"/>
                </a:cubicBezTo>
                <a:cubicBezTo>
                  <a:pt x="1083005" y="3059952"/>
                  <a:pt x="1087829" y="3043127"/>
                  <a:pt x="1097280" y="3028950"/>
                </a:cubicBezTo>
                <a:cubicBezTo>
                  <a:pt x="1118414" y="2997249"/>
                  <a:pt x="1148821" y="2971588"/>
                  <a:pt x="1165860" y="2937510"/>
                </a:cubicBezTo>
                <a:cubicBezTo>
                  <a:pt x="1191823" y="2885584"/>
                  <a:pt x="1203118" y="2853543"/>
                  <a:pt x="1234440" y="2811780"/>
                </a:cubicBezTo>
                <a:cubicBezTo>
                  <a:pt x="1249078" y="2792263"/>
                  <a:pt x="1266628" y="2774929"/>
                  <a:pt x="1280160" y="2754630"/>
                </a:cubicBezTo>
                <a:cubicBezTo>
                  <a:pt x="1405678" y="2566353"/>
                  <a:pt x="1187547" y="2862874"/>
                  <a:pt x="1337310" y="2663190"/>
                </a:cubicBezTo>
                <a:cubicBezTo>
                  <a:pt x="1341120" y="2647950"/>
                  <a:pt x="1341715" y="2631521"/>
                  <a:pt x="1348740" y="2617470"/>
                </a:cubicBezTo>
                <a:cubicBezTo>
                  <a:pt x="1369187" y="2576576"/>
                  <a:pt x="1442330" y="2488514"/>
                  <a:pt x="1463040" y="2457450"/>
                </a:cubicBezTo>
                <a:cubicBezTo>
                  <a:pt x="1470660" y="2446020"/>
                  <a:pt x="1479757" y="2435447"/>
                  <a:pt x="1485900" y="2423160"/>
                </a:cubicBezTo>
                <a:cubicBezTo>
                  <a:pt x="1491288" y="2412384"/>
                  <a:pt x="1490647" y="2398895"/>
                  <a:pt x="1497330" y="2388870"/>
                </a:cubicBezTo>
                <a:cubicBezTo>
                  <a:pt x="1513836" y="2364111"/>
                  <a:pt x="1535430" y="2343150"/>
                  <a:pt x="1554480" y="2320290"/>
                </a:cubicBezTo>
                <a:cubicBezTo>
                  <a:pt x="1576340" y="2254711"/>
                  <a:pt x="1550256" y="2315924"/>
                  <a:pt x="1600200" y="2251710"/>
                </a:cubicBezTo>
                <a:cubicBezTo>
                  <a:pt x="1617068" y="2230023"/>
                  <a:pt x="1631785" y="2206689"/>
                  <a:pt x="1645920" y="2183130"/>
                </a:cubicBezTo>
                <a:cubicBezTo>
                  <a:pt x="1654686" y="2168519"/>
                  <a:pt x="1658876" y="2151275"/>
                  <a:pt x="1668780" y="2137410"/>
                </a:cubicBezTo>
                <a:cubicBezTo>
                  <a:pt x="1678175" y="2124256"/>
                  <a:pt x="1693371" y="2116052"/>
                  <a:pt x="1703070" y="2103120"/>
                </a:cubicBezTo>
                <a:cubicBezTo>
                  <a:pt x="1716400" y="2085347"/>
                  <a:pt x="1724293" y="2063937"/>
                  <a:pt x="1737360" y="2045970"/>
                </a:cubicBezTo>
                <a:cubicBezTo>
                  <a:pt x="1777229" y="1991150"/>
                  <a:pt x="1790041" y="1990925"/>
                  <a:pt x="1817370" y="1943100"/>
                </a:cubicBezTo>
                <a:cubicBezTo>
                  <a:pt x="1825824" y="1928306"/>
                  <a:pt x="1831776" y="1912174"/>
                  <a:pt x="1840230" y="1897380"/>
                </a:cubicBezTo>
                <a:cubicBezTo>
                  <a:pt x="1847046" y="1885453"/>
                  <a:pt x="1856274" y="1875017"/>
                  <a:pt x="1863090" y="1863090"/>
                </a:cubicBezTo>
                <a:cubicBezTo>
                  <a:pt x="1871544" y="1848296"/>
                  <a:pt x="1876046" y="1831235"/>
                  <a:pt x="1885950" y="1817370"/>
                </a:cubicBezTo>
                <a:cubicBezTo>
                  <a:pt x="1932763" y="1751832"/>
                  <a:pt x="1904403" y="1810347"/>
                  <a:pt x="1954530" y="1760220"/>
                </a:cubicBezTo>
                <a:cubicBezTo>
                  <a:pt x="1959707" y="1755043"/>
                  <a:pt x="2005190" y="1693190"/>
                  <a:pt x="2011680" y="1680210"/>
                </a:cubicBezTo>
                <a:cubicBezTo>
                  <a:pt x="2017068" y="1669434"/>
                  <a:pt x="2015269" y="1655068"/>
                  <a:pt x="2023110" y="1645920"/>
                </a:cubicBezTo>
                <a:cubicBezTo>
                  <a:pt x="2038987" y="1627397"/>
                  <a:pt x="2062026" y="1616408"/>
                  <a:pt x="2080260" y="1600200"/>
                </a:cubicBezTo>
                <a:cubicBezTo>
                  <a:pt x="2123855" y="1561449"/>
                  <a:pt x="2134448" y="1543895"/>
                  <a:pt x="2171700" y="1497330"/>
                </a:cubicBezTo>
                <a:cubicBezTo>
                  <a:pt x="2196084" y="1424178"/>
                  <a:pt x="2162556" y="1494282"/>
                  <a:pt x="2217420" y="1451610"/>
                </a:cubicBezTo>
                <a:cubicBezTo>
                  <a:pt x="2242939" y="1431762"/>
                  <a:pt x="2265304" y="1407866"/>
                  <a:pt x="2286000" y="1383030"/>
                </a:cubicBezTo>
                <a:cubicBezTo>
                  <a:pt x="2303589" y="1361924"/>
                  <a:pt x="2312293" y="1333877"/>
                  <a:pt x="2331720" y="1314450"/>
                </a:cubicBezTo>
                <a:cubicBezTo>
                  <a:pt x="2375724" y="1270446"/>
                  <a:pt x="2352560" y="1289126"/>
                  <a:pt x="2400300" y="1257300"/>
                </a:cubicBezTo>
                <a:cubicBezTo>
                  <a:pt x="2404110" y="1245870"/>
                  <a:pt x="2405752" y="1233471"/>
                  <a:pt x="2411730" y="1223010"/>
                </a:cubicBezTo>
                <a:cubicBezTo>
                  <a:pt x="2423319" y="1202730"/>
                  <a:pt x="2460042" y="1158201"/>
                  <a:pt x="2480310" y="1143000"/>
                </a:cubicBezTo>
                <a:cubicBezTo>
                  <a:pt x="2498083" y="1129670"/>
                  <a:pt x="2518410" y="1120140"/>
                  <a:pt x="2537460" y="1108710"/>
                </a:cubicBezTo>
                <a:cubicBezTo>
                  <a:pt x="2545080" y="1085850"/>
                  <a:pt x="2546954" y="1060180"/>
                  <a:pt x="2560320" y="1040130"/>
                </a:cubicBezTo>
                <a:cubicBezTo>
                  <a:pt x="2570887" y="1024279"/>
                  <a:pt x="2592570" y="1019310"/>
                  <a:pt x="2606040" y="1005840"/>
                </a:cubicBezTo>
                <a:cubicBezTo>
                  <a:pt x="2619510" y="992370"/>
                  <a:pt x="2626860" y="973590"/>
                  <a:pt x="2640330" y="960120"/>
                </a:cubicBezTo>
                <a:cubicBezTo>
                  <a:pt x="2657581" y="942869"/>
                  <a:pt x="2680229" y="931651"/>
                  <a:pt x="2697480" y="914400"/>
                </a:cubicBezTo>
                <a:cubicBezTo>
                  <a:pt x="2710950" y="900930"/>
                  <a:pt x="2719026" y="882840"/>
                  <a:pt x="2731770" y="868680"/>
                </a:cubicBezTo>
                <a:cubicBezTo>
                  <a:pt x="2753397" y="844650"/>
                  <a:pt x="2800350" y="800100"/>
                  <a:pt x="2800350" y="800100"/>
                </a:cubicBezTo>
                <a:cubicBezTo>
                  <a:pt x="2858059" y="598119"/>
                  <a:pt x="2779008" y="787341"/>
                  <a:pt x="2868930" y="708660"/>
                </a:cubicBezTo>
                <a:cubicBezTo>
                  <a:pt x="2889607" y="690568"/>
                  <a:pt x="2897487" y="661534"/>
                  <a:pt x="2914650" y="640080"/>
                </a:cubicBezTo>
                <a:cubicBezTo>
                  <a:pt x="2945130" y="601980"/>
                  <a:pt x="2971589" y="560281"/>
                  <a:pt x="3006090" y="525780"/>
                </a:cubicBezTo>
                <a:cubicBezTo>
                  <a:pt x="3014609" y="517261"/>
                  <a:pt x="3029604" y="519738"/>
                  <a:pt x="3040380" y="514350"/>
                </a:cubicBezTo>
                <a:cubicBezTo>
                  <a:pt x="3063316" y="502882"/>
                  <a:pt x="3101406" y="469281"/>
                  <a:pt x="3120390" y="457200"/>
                </a:cubicBezTo>
                <a:cubicBezTo>
                  <a:pt x="3146305" y="440709"/>
                  <a:pt x="3174239" y="427579"/>
                  <a:pt x="3200400" y="411480"/>
                </a:cubicBezTo>
                <a:cubicBezTo>
                  <a:pt x="3223799" y="397081"/>
                  <a:pt x="3246472" y="381515"/>
                  <a:pt x="3268980" y="365760"/>
                </a:cubicBezTo>
                <a:cubicBezTo>
                  <a:pt x="3284586" y="354836"/>
                  <a:pt x="3297661" y="339989"/>
                  <a:pt x="3314700" y="331470"/>
                </a:cubicBezTo>
                <a:cubicBezTo>
                  <a:pt x="3351403" y="313119"/>
                  <a:pt x="3394857" y="308512"/>
                  <a:pt x="3429000" y="285750"/>
                </a:cubicBezTo>
                <a:cubicBezTo>
                  <a:pt x="3440430" y="278130"/>
                  <a:pt x="3452860" y="271830"/>
                  <a:pt x="3463290" y="262890"/>
                </a:cubicBezTo>
                <a:cubicBezTo>
                  <a:pt x="3479654" y="248864"/>
                  <a:pt x="3490529" y="228259"/>
                  <a:pt x="3509010" y="217170"/>
                </a:cubicBezTo>
                <a:cubicBezTo>
                  <a:pt x="3529673" y="204772"/>
                  <a:pt x="3555570" y="204097"/>
                  <a:pt x="3577590" y="194310"/>
                </a:cubicBezTo>
                <a:cubicBezTo>
                  <a:pt x="3590143" y="188731"/>
                  <a:pt x="3599254" y="176861"/>
                  <a:pt x="3611880" y="171450"/>
                </a:cubicBezTo>
                <a:cubicBezTo>
                  <a:pt x="3724390" y="123231"/>
                  <a:pt x="3589035" y="202466"/>
                  <a:pt x="3703320" y="137160"/>
                </a:cubicBezTo>
                <a:cubicBezTo>
                  <a:pt x="3715247" y="130344"/>
                  <a:pt x="3727057" y="123094"/>
                  <a:pt x="3737610" y="114300"/>
                </a:cubicBezTo>
                <a:cubicBezTo>
                  <a:pt x="3750028" y="103952"/>
                  <a:pt x="3757770" y="87860"/>
                  <a:pt x="3771900" y="80010"/>
                </a:cubicBezTo>
                <a:cubicBezTo>
                  <a:pt x="3792964" y="68308"/>
                  <a:pt x="3818543" y="67121"/>
                  <a:pt x="3840480" y="57150"/>
                </a:cubicBezTo>
                <a:cubicBezTo>
                  <a:pt x="3860705" y="47957"/>
                  <a:pt x="3878210" y="33649"/>
                  <a:pt x="3897630" y="22860"/>
                </a:cubicBezTo>
                <a:cubicBezTo>
                  <a:pt x="3912525" y="14585"/>
                  <a:pt x="3928110" y="7620"/>
                  <a:pt x="3943350" y="0"/>
                </a:cubicBezTo>
                <a:lnTo>
                  <a:pt x="4491990" y="11430"/>
                </a:lnTo>
                <a:cubicBezTo>
                  <a:pt x="4525536" y="12720"/>
                  <a:pt x="4565022" y="36769"/>
                  <a:pt x="4594860" y="45720"/>
                </a:cubicBezTo>
                <a:cubicBezTo>
                  <a:pt x="4613468" y="51302"/>
                  <a:pt x="4632960" y="53340"/>
                  <a:pt x="4652010" y="57150"/>
                </a:cubicBezTo>
                <a:cubicBezTo>
                  <a:pt x="4821732" y="158983"/>
                  <a:pt x="4617532" y="44006"/>
                  <a:pt x="4754880" y="102870"/>
                </a:cubicBezTo>
                <a:cubicBezTo>
                  <a:pt x="4767506" y="108281"/>
                  <a:pt x="4776883" y="119587"/>
                  <a:pt x="4789170" y="125730"/>
                </a:cubicBezTo>
                <a:cubicBezTo>
                  <a:pt x="4807521" y="134906"/>
                  <a:pt x="4828384" y="138626"/>
                  <a:pt x="4846320" y="148590"/>
                </a:cubicBezTo>
                <a:cubicBezTo>
                  <a:pt x="4862973" y="157841"/>
                  <a:pt x="4876189" y="172313"/>
                  <a:pt x="4892040" y="182880"/>
                </a:cubicBezTo>
                <a:cubicBezTo>
                  <a:pt x="4921947" y="202818"/>
                  <a:pt x="4954725" y="218464"/>
                  <a:pt x="4983480" y="240030"/>
                </a:cubicBezTo>
                <a:cubicBezTo>
                  <a:pt x="5013960" y="262890"/>
                  <a:pt x="5043219" y="287476"/>
                  <a:pt x="5074920" y="308610"/>
                </a:cubicBezTo>
                <a:cubicBezTo>
                  <a:pt x="5097780" y="323850"/>
                  <a:pt x="5121521" y="337845"/>
                  <a:pt x="5143500" y="354330"/>
                </a:cubicBezTo>
                <a:cubicBezTo>
                  <a:pt x="5158740" y="365760"/>
                  <a:pt x="5174756" y="376222"/>
                  <a:pt x="5189220" y="388620"/>
                </a:cubicBezTo>
                <a:cubicBezTo>
                  <a:pt x="5201493" y="399140"/>
                  <a:pt x="5210356" y="413515"/>
                  <a:pt x="5223510" y="422910"/>
                </a:cubicBezTo>
                <a:cubicBezTo>
                  <a:pt x="5237375" y="432814"/>
                  <a:pt x="5253990" y="438150"/>
                  <a:pt x="5269230" y="445770"/>
                </a:cubicBezTo>
                <a:cubicBezTo>
                  <a:pt x="5291072" y="511295"/>
                  <a:pt x="5266705" y="461586"/>
                  <a:pt x="5349240" y="525780"/>
                </a:cubicBezTo>
                <a:cubicBezTo>
                  <a:pt x="5361999" y="535704"/>
                  <a:pt x="5373010" y="547797"/>
                  <a:pt x="5383530" y="560070"/>
                </a:cubicBezTo>
                <a:cubicBezTo>
                  <a:pt x="5395928" y="574534"/>
                  <a:pt x="5402414" y="594585"/>
                  <a:pt x="5417820" y="605790"/>
                </a:cubicBezTo>
                <a:cubicBezTo>
                  <a:pt x="5445380" y="625834"/>
                  <a:pt x="5478780" y="636270"/>
                  <a:pt x="5509260" y="651510"/>
                </a:cubicBezTo>
                <a:cubicBezTo>
                  <a:pt x="5535723" y="686794"/>
                  <a:pt x="5582040" y="757530"/>
                  <a:pt x="5623560" y="788670"/>
                </a:cubicBezTo>
                <a:cubicBezTo>
                  <a:pt x="5637191" y="798893"/>
                  <a:pt x="5654040" y="803910"/>
                  <a:pt x="5669280" y="811530"/>
                </a:cubicBezTo>
                <a:cubicBezTo>
                  <a:pt x="5684520" y="830580"/>
                  <a:pt x="5697749" y="851429"/>
                  <a:pt x="5715000" y="868680"/>
                </a:cubicBezTo>
                <a:cubicBezTo>
                  <a:pt x="5780060" y="933740"/>
                  <a:pt x="5802779" y="948802"/>
                  <a:pt x="5863590" y="994410"/>
                </a:cubicBezTo>
                <a:cubicBezTo>
                  <a:pt x="5871210" y="1009650"/>
                  <a:pt x="5876227" y="1026499"/>
                  <a:pt x="5886450" y="1040130"/>
                </a:cubicBezTo>
                <a:cubicBezTo>
                  <a:pt x="5911817" y="1073953"/>
                  <a:pt x="5944824" y="1095340"/>
                  <a:pt x="5977890" y="1120140"/>
                </a:cubicBezTo>
                <a:cubicBezTo>
                  <a:pt x="5993130" y="1146810"/>
                  <a:pt x="6005543" y="1175308"/>
                  <a:pt x="6023610" y="1200150"/>
                </a:cubicBezTo>
                <a:cubicBezTo>
                  <a:pt x="6052674" y="1240113"/>
                  <a:pt x="6129156" y="1290740"/>
                  <a:pt x="6160770" y="1314450"/>
                </a:cubicBezTo>
                <a:cubicBezTo>
                  <a:pt x="6182878" y="1366034"/>
                  <a:pt x="6190575" y="1401405"/>
                  <a:pt x="6229350" y="1440180"/>
                </a:cubicBezTo>
                <a:cubicBezTo>
                  <a:pt x="6348029" y="1558859"/>
                  <a:pt x="6181676" y="1350706"/>
                  <a:pt x="6343650" y="1543050"/>
                </a:cubicBezTo>
                <a:cubicBezTo>
                  <a:pt x="6547555" y="1785188"/>
                  <a:pt x="6387391" y="1621081"/>
                  <a:pt x="6503670" y="1737360"/>
                </a:cubicBezTo>
                <a:cubicBezTo>
                  <a:pt x="6507480" y="1752600"/>
                  <a:pt x="6504533" y="1771456"/>
                  <a:pt x="6515100" y="1783080"/>
                </a:cubicBezTo>
                <a:cubicBezTo>
                  <a:pt x="6544321" y="1815224"/>
                  <a:pt x="6587253" y="1832373"/>
                  <a:pt x="6617970" y="1863090"/>
                </a:cubicBezTo>
                <a:cubicBezTo>
                  <a:pt x="6633210" y="1878330"/>
                  <a:pt x="6649272" y="1892790"/>
                  <a:pt x="6663690" y="1908810"/>
                </a:cubicBezTo>
                <a:cubicBezTo>
                  <a:pt x="6683596" y="1930928"/>
                  <a:pt x="6700823" y="1955372"/>
                  <a:pt x="6720840" y="1977390"/>
                </a:cubicBezTo>
                <a:cubicBezTo>
                  <a:pt x="6738962" y="1997325"/>
                  <a:pt x="6761450" y="2013274"/>
                  <a:pt x="6777990" y="2034540"/>
                </a:cubicBezTo>
                <a:cubicBezTo>
                  <a:pt x="6788451" y="2047990"/>
                  <a:pt x="6789761" y="2067323"/>
                  <a:pt x="6800850" y="2080260"/>
                </a:cubicBezTo>
                <a:cubicBezTo>
                  <a:pt x="6858735" y="2147792"/>
                  <a:pt x="6943952" y="2195015"/>
                  <a:pt x="6983730" y="2274570"/>
                </a:cubicBezTo>
                <a:cubicBezTo>
                  <a:pt x="6995160" y="2297430"/>
                  <a:pt x="7003843" y="2321884"/>
                  <a:pt x="7018020" y="2343150"/>
                </a:cubicBezTo>
                <a:cubicBezTo>
                  <a:pt x="7039507" y="2375380"/>
                  <a:pt x="7093641" y="2404994"/>
                  <a:pt x="7120890" y="2423160"/>
                </a:cubicBezTo>
                <a:cubicBezTo>
                  <a:pt x="7161263" y="2503907"/>
                  <a:pt x="7166042" y="2525348"/>
                  <a:pt x="7223760" y="2594610"/>
                </a:cubicBezTo>
                <a:cubicBezTo>
                  <a:pt x="7241007" y="2615306"/>
                  <a:pt x="7264080" y="2630723"/>
                  <a:pt x="7280910" y="2651760"/>
                </a:cubicBezTo>
                <a:cubicBezTo>
                  <a:pt x="7294788" y="2669108"/>
                  <a:pt x="7302133" y="2690943"/>
                  <a:pt x="7315200" y="2708910"/>
                </a:cubicBezTo>
                <a:cubicBezTo>
                  <a:pt x="7332702" y="2732976"/>
                  <a:pt x="7355844" y="2752731"/>
                  <a:pt x="7372350" y="2777490"/>
                </a:cubicBezTo>
                <a:cubicBezTo>
                  <a:pt x="7386527" y="2798756"/>
                  <a:pt x="7390456" y="2826289"/>
                  <a:pt x="7406640" y="2846070"/>
                </a:cubicBezTo>
                <a:cubicBezTo>
                  <a:pt x="7486276" y="2943402"/>
                  <a:pt x="7458482" y="2863971"/>
                  <a:pt x="7498080" y="2937510"/>
                </a:cubicBezTo>
                <a:cubicBezTo>
                  <a:pt x="7518275" y="2975016"/>
                  <a:pt x="7531601" y="3016367"/>
                  <a:pt x="7555230" y="3051810"/>
                </a:cubicBezTo>
                <a:cubicBezTo>
                  <a:pt x="7562850" y="3063240"/>
                  <a:pt x="7570105" y="3074922"/>
                  <a:pt x="7578090" y="3086100"/>
                </a:cubicBezTo>
                <a:cubicBezTo>
                  <a:pt x="7589163" y="3101602"/>
                  <a:pt x="7602579" y="3115485"/>
                  <a:pt x="7612380" y="3131820"/>
                </a:cubicBezTo>
                <a:cubicBezTo>
                  <a:pt x="7625530" y="3153736"/>
                  <a:pt x="7634258" y="3178058"/>
                  <a:pt x="7646670" y="3200400"/>
                </a:cubicBezTo>
                <a:cubicBezTo>
                  <a:pt x="7653341" y="3212408"/>
                  <a:pt x="7663387" y="3222403"/>
                  <a:pt x="7669530" y="3234690"/>
                </a:cubicBezTo>
                <a:cubicBezTo>
                  <a:pt x="7733646" y="3362923"/>
                  <a:pt x="7608682" y="3148209"/>
                  <a:pt x="7703820" y="3314700"/>
                </a:cubicBezTo>
                <a:cubicBezTo>
                  <a:pt x="7710636" y="3326627"/>
                  <a:pt x="7719399" y="3337341"/>
                  <a:pt x="7726680" y="3348990"/>
                </a:cubicBezTo>
                <a:cubicBezTo>
                  <a:pt x="7738454" y="3367829"/>
                  <a:pt x="7750181" y="3386720"/>
                  <a:pt x="7760970" y="3406140"/>
                </a:cubicBezTo>
                <a:cubicBezTo>
                  <a:pt x="7769245" y="3421035"/>
                  <a:pt x="7777118" y="3436199"/>
                  <a:pt x="7783830" y="3451860"/>
                </a:cubicBezTo>
                <a:cubicBezTo>
                  <a:pt x="7788576" y="3462934"/>
                  <a:pt x="7789282" y="3475689"/>
                  <a:pt x="7795260" y="3486150"/>
                </a:cubicBezTo>
                <a:cubicBezTo>
                  <a:pt x="7804711" y="3502690"/>
                  <a:pt x="7818120" y="3516630"/>
                  <a:pt x="7829550" y="3531870"/>
                </a:cubicBezTo>
                <a:lnTo>
                  <a:pt x="7852410" y="3600450"/>
                </a:lnTo>
                <a:cubicBezTo>
                  <a:pt x="7856220" y="3611880"/>
                  <a:pt x="7856443" y="3625230"/>
                  <a:pt x="7863840" y="3634740"/>
                </a:cubicBezTo>
                <a:cubicBezTo>
                  <a:pt x="7890510" y="3669030"/>
                  <a:pt x="7927717" y="3697276"/>
                  <a:pt x="7943850" y="3737610"/>
                </a:cubicBezTo>
                <a:cubicBezTo>
                  <a:pt x="7951470" y="3756660"/>
                  <a:pt x="7956885" y="3776748"/>
                  <a:pt x="7966710" y="3794760"/>
                </a:cubicBezTo>
                <a:cubicBezTo>
                  <a:pt x="7979866" y="3818880"/>
                  <a:pt x="8002226" y="3837831"/>
                  <a:pt x="8012430" y="3863340"/>
                </a:cubicBezTo>
                <a:cubicBezTo>
                  <a:pt x="8020050" y="3882390"/>
                  <a:pt x="8028086" y="3901279"/>
                  <a:pt x="8035290" y="3920490"/>
                </a:cubicBezTo>
                <a:cubicBezTo>
                  <a:pt x="8039520" y="3931771"/>
                  <a:pt x="8041974" y="3943706"/>
                  <a:pt x="8046720" y="3954780"/>
                </a:cubicBezTo>
                <a:cubicBezTo>
                  <a:pt x="8089841" y="4055395"/>
                  <a:pt x="8049904" y="3940676"/>
                  <a:pt x="8092440" y="4057650"/>
                </a:cubicBezTo>
                <a:cubicBezTo>
                  <a:pt x="8100675" y="4080296"/>
                  <a:pt x="8104524" y="4104677"/>
                  <a:pt x="8115300" y="4126230"/>
                </a:cubicBezTo>
                <a:cubicBezTo>
                  <a:pt x="8122920" y="4141470"/>
                  <a:pt x="8132177" y="4155996"/>
                  <a:pt x="8138160" y="4171950"/>
                </a:cubicBezTo>
                <a:cubicBezTo>
                  <a:pt x="8143676" y="4186659"/>
                  <a:pt x="8141796" y="4204031"/>
                  <a:pt x="8149590" y="4217670"/>
                </a:cubicBezTo>
                <a:cubicBezTo>
                  <a:pt x="8157610" y="4231705"/>
                  <a:pt x="8172450" y="4240530"/>
                  <a:pt x="8183880" y="4251960"/>
                </a:cubicBezTo>
                <a:lnTo>
                  <a:pt x="8218170" y="4354830"/>
                </a:lnTo>
                <a:cubicBezTo>
                  <a:pt x="8225790" y="4377690"/>
                  <a:pt x="8230254" y="4401857"/>
                  <a:pt x="8241030" y="4423410"/>
                </a:cubicBezTo>
                <a:cubicBezTo>
                  <a:pt x="8248650" y="4438650"/>
                  <a:pt x="8257562" y="4453310"/>
                  <a:pt x="8263890" y="4469130"/>
                </a:cubicBezTo>
                <a:cubicBezTo>
                  <a:pt x="8272839" y="4491503"/>
                  <a:pt x="8277258" y="4515562"/>
                  <a:pt x="8286750" y="4537710"/>
                </a:cubicBezTo>
                <a:cubicBezTo>
                  <a:pt x="8298180" y="4564380"/>
                  <a:pt x="8310264" y="4590779"/>
                  <a:pt x="8321040" y="4617720"/>
                </a:cubicBezTo>
                <a:cubicBezTo>
                  <a:pt x="8336405" y="4656133"/>
                  <a:pt x="8330894" y="4654377"/>
                  <a:pt x="8343900" y="4697730"/>
                </a:cubicBezTo>
                <a:cubicBezTo>
                  <a:pt x="8350824" y="4720810"/>
                  <a:pt x="8359140" y="4743450"/>
                  <a:pt x="8366760" y="4766310"/>
                </a:cubicBezTo>
                <a:lnTo>
                  <a:pt x="8378190" y="4800600"/>
                </a:lnTo>
                <a:cubicBezTo>
                  <a:pt x="8382000" y="4812030"/>
                  <a:pt x="8386698" y="4823201"/>
                  <a:pt x="8389620" y="4834890"/>
                </a:cubicBezTo>
                <a:cubicBezTo>
                  <a:pt x="8413787" y="4931557"/>
                  <a:pt x="8390264" y="4904114"/>
                  <a:pt x="8423910" y="493776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BA64B62F-8881-41C0-B3B6-DBA3F98A57B5}"/>
              </a:ext>
            </a:extLst>
          </p:cNvPr>
          <p:cNvSpPr/>
          <p:nvPr/>
        </p:nvSpPr>
        <p:spPr>
          <a:xfrm>
            <a:off x="981383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1</a:t>
            </a:r>
            <a:endParaRPr kumimoji="1" lang="ja-JP" altLang="en-US" sz="1050" dirty="0"/>
          </a:p>
        </p:txBody>
      </p: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0C2835BA-6252-4286-B4BA-D62DC954054E}"/>
              </a:ext>
            </a:extLst>
          </p:cNvPr>
          <p:cNvSpPr/>
          <p:nvPr/>
        </p:nvSpPr>
        <p:spPr>
          <a:xfrm>
            <a:off x="1286183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2</a:t>
            </a:r>
            <a:endParaRPr kumimoji="1" lang="ja-JP" altLang="en-US" sz="1050" dirty="0"/>
          </a:p>
        </p:txBody>
      </p:sp>
      <p:sp>
        <p:nvSpPr>
          <p:cNvPr id="10" name="フローチャート: 結合子 9">
            <a:extLst>
              <a:ext uri="{FF2B5EF4-FFF2-40B4-BE49-F238E27FC236}">
                <a16:creationId xmlns:a16="http://schemas.microsoft.com/office/drawing/2014/main" id="{36A919D4-0941-4BA6-BCE2-F340A3EFD329}"/>
              </a:ext>
            </a:extLst>
          </p:cNvPr>
          <p:cNvSpPr/>
          <p:nvPr/>
        </p:nvSpPr>
        <p:spPr>
          <a:xfrm>
            <a:off x="1611763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3</a:t>
            </a:r>
            <a:endParaRPr kumimoji="1" lang="ja-JP" altLang="en-US" sz="1050" dirty="0"/>
          </a:p>
        </p:txBody>
      </p:sp>
      <p:sp>
        <p:nvSpPr>
          <p:cNvPr id="11" name="フローチャート: 結合子 10">
            <a:extLst>
              <a:ext uri="{FF2B5EF4-FFF2-40B4-BE49-F238E27FC236}">
                <a16:creationId xmlns:a16="http://schemas.microsoft.com/office/drawing/2014/main" id="{60589AE3-C3DC-4D61-B2DF-390E9F4D04FD}"/>
              </a:ext>
            </a:extLst>
          </p:cNvPr>
          <p:cNvSpPr/>
          <p:nvPr/>
        </p:nvSpPr>
        <p:spPr>
          <a:xfrm>
            <a:off x="1908943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4</a:t>
            </a:r>
            <a:endParaRPr kumimoji="1" lang="ja-JP" altLang="en-US" sz="1050" dirty="0"/>
          </a:p>
        </p:txBody>
      </p:sp>
      <p:sp>
        <p:nvSpPr>
          <p:cNvPr id="12" name="フローチャート: 結合子 11">
            <a:extLst>
              <a:ext uri="{FF2B5EF4-FFF2-40B4-BE49-F238E27FC236}">
                <a16:creationId xmlns:a16="http://schemas.microsoft.com/office/drawing/2014/main" id="{604EB5C5-396A-4D97-BAE1-5A351A9D1E95}"/>
              </a:ext>
            </a:extLst>
          </p:cNvPr>
          <p:cNvSpPr/>
          <p:nvPr/>
        </p:nvSpPr>
        <p:spPr>
          <a:xfrm>
            <a:off x="22172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5</a:t>
            </a:r>
            <a:endParaRPr kumimoji="1" lang="ja-JP" altLang="en-US" sz="1050" dirty="0"/>
          </a:p>
        </p:txBody>
      </p:sp>
      <p:sp>
        <p:nvSpPr>
          <p:cNvPr id="13" name="フローチャート: 結合子 12">
            <a:extLst>
              <a:ext uri="{FF2B5EF4-FFF2-40B4-BE49-F238E27FC236}">
                <a16:creationId xmlns:a16="http://schemas.microsoft.com/office/drawing/2014/main" id="{E096C794-1B42-4B2C-8B77-35AE55A77F02}"/>
              </a:ext>
            </a:extLst>
          </p:cNvPr>
          <p:cNvSpPr/>
          <p:nvPr/>
        </p:nvSpPr>
        <p:spPr>
          <a:xfrm>
            <a:off x="25220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6</a:t>
            </a:r>
            <a:endParaRPr kumimoji="1" lang="ja-JP" altLang="en-US" sz="1050" dirty="0"/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816B785A-1DA2-4DD4-A3B5-C92DA908C132}"/>
              </a:ext>
            </a:extLst>
          </p:cNvPr>
          <p:cNvSpPr/>
          <p:nvPr/>
        </p:nvSpPr>
        <p:spPr>
          <a:xfrm>
            <a:off x="28268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7</a:t>
            </a:r>
            <a:endParaRPr kumimoji="1" lang="ja-JP" altLang="en-US" sz="1050" dirty="0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E00C5898-6FD0-428F-AB06-D883FB3FF8A0}"/>
              </a:ext>
            </a:extLst>
          </p:cNvPr>
          <p:cNvSpPr/>
          <p:nvPr/>
        </p:nvSpPr>
        <p:spPr>
          <a:xfrm>
            <a:off x="31316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8</a:t>
            </a:r>
            <a:endParaRPr kumimoji="1" lang="ja-JP" altLang="en-US" sz="1050" dirty="0"/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104193CA-393C-4779-A4BA-3EA39EC9B98C}"/>
              </a:ext>
            </a:extLst>
          </p:cNvPr>
          <p:cNvSpPr/>
          <p:nvPr/>
        </p:nvSpPr>
        <p:spPr>
          <a:xfrm>
            <a:off x="34364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9</a:t>
            </a:r>
            <a:endParaRPr kumimoji="1" lang="ja-JP" altLang="en-US" sz="1050" dirty="0"/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F847B13D-2D50-4F5C-9339-7B26464E6520}"/>
              </a:ext>
            </a:extLst>
          </p:cNvPr>
          <p:cNvSpPr/>
          <p:nvPr/>
        </p:nvSpPr>
        <p:spPr>
          <a:xfrm>
            <a:off x="3741207" y="5618981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10</a:t>
            </a:r>
            <a:endParaRPr kumimoji="1" lang="ja-JP" altLang="en-US" sz="1050" dirty="0"/>
          </a:p>
        </p:txBody>
      </p:sp>
      <p:sp>
        <p:nvSpPr>
          <p:cNvPr id="31" name="フローチャート: 結合子 30">
            <a:extLst>
              <a:ext uri="{FF2B5EF4-FFF2-40B4-BE49-F238E27FC236}">
                <a16:creationId xmlns:a16="http://schemas.microsoft.com/office/drawing/2014/main" id="{B1AF98E7-A140-4CBD-92B9-22E4E53F6BFC}"/>
              </a:ext>
            </a:extLst>
          </p:cNvPr>
          <p:cNvSpPr/>
          <p:nvPr/>
        </p:nvSpPr>
        <p:spPr>
          <a:xfrm>
            <a:off x="4046007" y="561898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11</a:t>
            </a:r>
            <a:endParaRPr kumimoji="1" lang="ja-JP" altLang="en-US" sz="1050" dirty="0"/>
          </a:p>
        </p:txBody>
      </p:sp>
      <p:sp>
        <p:nvSpPr>
          <p:cNvPr id="32" name="フローチャート: 結合子 31">
            <a:extLst>
              <a:ext uri="{FF2B5EF4-FFF2-40B4-BE49-F238E27FC236}">
                <a16:creationId xmlns:a16="http://schemas.microsoft.com/office/drawing/2014/main" id="{FB42F60F-8585-4CB1-A9F1-7495E3705DC1}"/>
              </a:ext>
            </a:extLst>
          </p:cNvPr>
          <p:cNvSpPr/>
          <p:nvPr/>
        </p:nvSpPr>
        <p:spPr>
          <a:xfrm>
            <a:off x="4350807" y="561326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12</a:t>
            </a:r>
            <a:endParaRPr kumimoji="1" lang="ja-JP" altLang="en-US" sz="1050" dirty="0"/>
          </a:p>
        </p:txBody>
      </p:sp>
      <p:sp>
        <p:nvSpPr>
          <p:cNvPr id="42" name="フローチャート: 結合子 41">
            <a:extLst>
              <a:ext uri="{FF2B5EF4-FFF2-40B4-BE49-F238E27FC236}">
                <a16:creationId xmlns:a16="http://schemas.microsoft.com/office/drawing/2014/main" id="{CECD66B5-0977-4F9B-8FA4-DCED4E427233}"/>
              </a:ext>
            </a:extLst>
          </p:cNvPr>
          <p:cNvSpPr/>
          <p:nvPr/>
        </p:nvSpPr>
        <p:spPr>
          <a:xfrm>
            <a:off x="4663226" y="561326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13</a:t>
            </a:r>
            <a:endParaRPr kumimoji="1" lang="ja-JP" altLang="en-US" sz="1050" dirty="0"/>
          </a:p>
        </p:txBody>
      </p:sp>
      <p:sp>
        <p:nvSpPr>
          <p:cNvPr id="43" name="フローチャート: 結合子 42">
            <a:extLst>
              <a:ext uri="{FF2B5EF4-FFF2-40B4-BE49-F238E27FC236}">
                <a16:creationId xmlns:a16="http://schemas.microsoft.com/office/drawing/2014/main" id="{9CAC7456-BE7F-441B-8EBA-D5FFB5FE59D8}"/>
              </a:ext>
            </a:extLst>
          </p:cNvPr>
          <p:cNvSpPr/>
          <p:nvPr/>
        </p:nvSpPr>
        <p:spPr>
          <a:xfrm>
            <a:off x="4973567" y="561326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14</a:t>
            </a:r>
            <a:endParaRPr kumimoji="1" lang="ja-JP" altLang="en-US" sz="1050" dirty="0"/>
          </a:p>
        </p:txBody>
      </p:sp>
      <p:sp>
        <p:nvSpPr>
          <p:cNvPr id="44" name="フローチャート: 結合子 43">
            <a:extLst>
              <a:ext uri="{FF2B5EF4-FFF2-40B4-BE49-F238E27FC236}">
                <a16:creationId xmlns:a16="http://schemas.microsoft.com/office/drawing/2014/main" id="{D2282148-DFFA-498E-964C-7CE0569F2827}"/>
              </a:ext>
            </a:extLst>
          </p:cNvPr>
          <p:cNvSpPr/>
          <p:nvPr/>
        </p:nvSpPr>
        <p:spPr>
          <a:xfrm>
            <a:off x="5279751" y="56113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15</a:t>
            </a:r>
            <a:endParaRPr kumimoji="1" lang="ja-JP" altLang="en-US" sz="1050" dirty="0"/>
          </a:p>
        </p:txBody>
      </p:sp>
      <p:sp>
        <p:nvSpPr>
          <p:cNvPr id="45" name="フローチャート: 結合子 44">
            <a:extLst>
              <a:ext uri="{FF2B5EF4-FFF2-40B4-BE49-F238E27FC236}">
                <a16:creationId xmlns:a16="http://schemas.microsoft.com/office/drawing/2014/main" id="{C51DB2BB-E847-4478-9D54-CDF2DCEFAC4A}"/>
              </a:ext>
            </a:extLst>
          </p:cNvPr>
          <p:cNvSpPr/>
          <p:nvPr/>
        </p:nvSpPr>
        <p:spPr>
          <a:xfrm>
            <a:off x="5592170" y="56113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16</a:t>
            </a:r>
            <a:endParaRPr kumimoji="1" lang="ja-JP" altLang="en-US" sz="1050" dirty="0"/>
          </a:p>
        </p:txBody>
      </p:sp>
      <p:sp>
        <p:nvSpPr>
          <p:cNvPr id="46" name="フローチャート: 結合子 45">
            <a:extLst>
              <a:ext uri="{FF2B5EF4-FFF2-40B4-BE49-F238E27FC236}">
                <a16:creationId xmlns:a16="http://schemas.microsoft.com/office/drawing/2014/main" id="{E5825D73-0EC7-4A3C-AD44-627DB6CAE16A}"/>
              </a:ext>
            </a:extLst>
          </p:cNvPr>
          <p:cNvSpPr/>
          <p:nvPr/>
        </p:nvSpPr>
        <p:spPr>
          <a:xfrm>
            <a:off x="5902511" y="56113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17</a:t>
            </a:r>
            <a:endParaRPr kumimoji="1" lang="ja-JP" altLang="en-US" sz="1050" dirty="0"/>
          </a:p>
        </p:txBody>
      </p:sp>
      <p:sp>
        <p:nvSpPr>
          <p:cNvPr id="47" name="フローチャート: 結合子 46">
            <a:extLst>
              <a:ext uri="{FF2B5EF4-FFF2-40B4-BE49-F238E27FC236}">
                <a16:creationId xmlns:a16="http://schemas.microsoft.com/office/drawing/2014/main" id="{D0D25C1C-B573-470F-AE39-EFD5980F98D1}"/>
              </a:ext>
            </a:extLst>
          </p:cNvPr>
          <p:cNvSpPr/>
          <p:nvPr/>
        </p:nvSpPr>
        <p:spPr>
          <a:xfrm>
            <a:off x="6199692" y="56113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18</a:t>
            </a:r>
            <a:endParaRPr kumimoji="1" lang="ja-JP" altLang="en-US" sz="1050" dirty="0"/>
          </a:p>
        </p:txBody>
      </p:sp>
      <p:sp>
        <p:nvSpPr>
          <p:cNvPr id="48" name="フローチャート: 結合子 47">
            <a:extLst>
              <a:ext uri="{FF2B5EF4-FFF2-40B4-BE49-F238E27FC236}">
                <a16:creationId xmlns:a16="http://schemas.microsoft.com/office/drawing/2014/main" id="{F445A426-AC9A-4499-9538-1C2A39D85F0A}"/>
              </a:ext>
            </a:extLst>
          </p:cNvPr>
          <p:cNvSpPr/>
          <p:nvPr/>
        </p:nvSpPr>
        <p:spPr>
          <a:xfrm>
            <a:off x="6512111" y="56113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19</a:t>
            </a:r>
            <a:endParaRPr kumimoji="1" lang="ja-JP" altLang="en-US" sz="1050" dirty="0"/>
          </a:p>
        </p:txBody>
      </p:sp>
      <p:sp>
        <p:nvSpPr>
          <p:cNvPr id="49" name="フローチャート: 結合子 48">
            <a:extLst>
              <a:ext uri="{FF2B5EF4-FFF2-40B4-BE49-F238E27FC236}">
                <a16:creationId xmlns:a16="http://schemas.microsoft.com/office/drawing/2014/main" id="{2D1158BA-7A75-4F41-9346-4617E4062641}"/>
              </a:ext>
            </a:extLst>
          </p:cNvPr>
          <p:cNvSpPr/>
          <p:nvPr/>
        </p:nvSpPr>
        <p:spPr>
          <a:xfrm>
            <a:off x="6822452" y="5611361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20</a:t>
            </a:r>
            <a:endParaRPr kumimoji="1" lang="ja-JP" altLang="en-US" sz="1050" dirty="0"/>
          </a:p>
        </p:txBody>
      </p:sp>
      <p:sp>
        <p:nvSpPr>
          <p:cNvPr id="50" name="フローチャート: 結合子 49">
            <a:extLst>
              <a:ext uri="{FF2B5EF4-FFF2-40B4-BE49-F238E27FC236}">
                <a16:creationId xmlns:a16="http://schemas.microsoft.com/office/drawing/2014/main" id="{F0C9B550-4B5C-409D-B0B6-98CFEF1A9A5E}"/>
              </a:ext>
            </a:extLst>
          </p:cNvPr>
          <p:cNvSpPr/>
          <p:nvPr/>
        </p:nvSpPr>
        <p:spPr>
          <a:xfrm>
            <a:off x="1306963" y="401235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49</a:t>
            </a:r>
            <a:endParaRPr kumimoji="1" lang="ja-JP" altLang="en-US" sz="1050" dirty="0"/>
          </a:p>
        </p:txBody>
      </p:sp>
      <p:sp>
        <p:nvSpPr>
          <p:cNvPr id="51" name="フローチャート: 結合子 50">
            <a:extLst>
              <a:ext uri="{FF2B5EF4-FFF2-40B4-BE49-F238E27FC236}">
                <a16:creationId xmlns:a16="http://schemas.microsoft.com/office/drawing/2014/main" id="{AEF1EE28-BE52-434B-8126-6B8E91D38F7A}"/>
              </a:ext>
            </a:extLst>
          </p:cNvPr>
          <p:cNvSpPr/>
          <p:nvPr/>
        </p:nvSpPr>
        <p:spPr>
          <a:xfrm>
            <a:off x="1481958" y="4303838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48</a:t>
            </a:r>
            <a:endParaRPr kumimoji="1" lang="ja-JP" altLang="en-US" sz="1050" dirty="0"/>
          </a:p>
        </p:txBody>
      </p:sp>
      <p:sp>
        <p:nvSpPr>
          <p:cNvPr id="52" name="フローチャート: 結合子 51">
            <a:extLst>
              <a:ext uri="{FF2B5EF4-FFF2-40B4-BE49-F238E27FC236}">
                <a16:creationId xmlns:a16="http://schemas.microsoft.com/office/drawing/2014/main" id="{E9F9424F-33CC-40DB-A190-183CF2BE77D1}"/>
              </a:ext>
            </a:extLst>
          </p:cNvPr>
          <p:cNvSpPr/>
          <p:nvPr/>
        </p:nvSpPr>
        <p:spPr>
          <a:xfrm>
            <a:off x="1800615" y="4467850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47</a:t>
            </a:r>
            <a:endParaRPr kumimoji="1" lang="ja-JP" altLang="en-US" sz="1050" dirty="0"/>
          </a:p>
        </p:txBody>
      </p:sp>
      <p:sp>
        <p:nvSpPr>
          <p:cNvPr id="53" name="フローチャート: 結合子 52">
            <a:extLst>
              <a:ext uri="{FF2B5EF4-FFF2-40B4-BE49-F238E27FC236}">
                <a16:creationId xmlns:a16="http://schemas.microsoft.com/office/drawing/2014/main" id="{612EA5F8-D37C-46B5-B807-49F17609D9A7}"/>
              </a:ext>
            </a:extLst>
          </p:cNvPr>
          <p:cNvSpPr/>
          <p:nvPr/>
        </p:nvSpPr>
        <p:spPr>
          <a:xfrm>
            <a:off x="2108877" y="448317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46</a:t>
            </a:r>
            <a:endParaRPr kumimoji="1" lang="ja-JP" altLang="en-US" sz="1050" dirty="0"/>
          </a:p>
        </p:txBody>
      </p:sp>
      <p:sp>
        <p:nvSpPr>
          <p:cNvPr id="54" name="フローチャート: 結合子 53">
            <a:extLst>
              <a:ext uri="{FF2B5EF4-FFF2-40B4-BE49-F238E27FC236}">
                <a16:creationId xmlns:a16="http://schemas.microsoft.com/office/drawing/2014/main" id="{14EAAECD-0CA5-4B6A-BE5E-66112F42F4F9}"/>
              </a:ext>
            </a:extLst>
          </p:cNvPr>
          <p:cNvSpPr/>
          <p:nvPr/>
        </p:nvSpPr>
        <p:spPr>
          <a:xfrm>
            <a:off x="2421990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45</a:t>
            </a:r>
            <a:endParaRPr kumimoji="1" lang="ja-JP" altLang="en-US" sz="1050" dirty="0"/>
          </a:p>
        </p:txBody>
      </p:sp>
      <p:sp>
        <p:nvSpPr>
          <p:cNvPr id="55" name="フローチャート: 結合子 54">
            <a:extLst>
              <a:ext uri="{FF2B5EF4-FFF2-40B4-BE49-F238E27FC236}">
                <a16:creationId xmlns:a16="http://schemas.microsoft.com/office/drawing/2014/main" id="{47DD5087-17A6-4BC4-AE6B-537820D10E51}"/>
              </a:ext>
            </a:extLst>
          </p:cNvPr>
          <p:cNvSpPr/>
          <p:nvPr/>
        </p:nvSpPr>
        <p:spPr>
          <a:xfrm>
            <a:off x="2734409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44</a:t>
            </a:r>
            <a:endParaRPr kumimoji="1" lang="ja-JP" altLang="en-US" sz="1050" dirty="0"/>
          </a:p>
        </p:txBody>
      </p:sp>
      <p:sp>
        <p:nvSpPr>
          <p:cNvPr id="56" name="フローチャート: 結合子 55">
            <a:extLst>
              <a:ext uri="{FF2B5EF4-FFF2-40B4-BE49-F238E27FC236}">
                <a16:creationId xmlns:a16="http://schemas.microsoft.com/office/drawing/2014/main" id="{41AA6A3E-1185-4B25-A90C-FADD212D27E1}"/>
              </a:ext>
            </a:extLst>
          </p:cNvPr>
          <p:cNvSpPr/>
          <p:nvPr/>
        </p:nvSpPr>
        <p:spPr>
          <a:xfrm>
            <a:off x="3044750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43</a:t>
            </a:r>
            <a:endParaRPr kumimoji="1" lang="ja-JP" altLang="en-US" sz="1050" dirty="0"/>
          </a:p>
        </p:txBody>
      </p:sp>
      <p:sp>
        <p:nvSpPr>
          <p:cNvPr id="57" name="フローチャート: 結合子 56">
            <a:extLst>
              <a:ext uri="{FF2B5EF4-FFF2-40B4-BE49-F238E27FC236}">
                <a16:creationId xmlns:a16="http://schemas.microsoft.com/office/drawing/2014/main" id="{8856FBC6-08D2-4384-95ED-7C38F9BE5333}"/>
              </a:ext>
            </a:extLst>
          </p:cNvPr>
          <p:cNvSpPr/>
          <p:nvPr/>
        </p:nvSpPr>
        <p:spPr>
          <a:xfrm>
            <a:off x="3341931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42</a:t>
            </a:r>
            <a:endParaRPr kumimoji="1" lang="ja-JP" altLang="en-US" sz="1050" dirty="0"/>
          </a:p>
        </p:txBody>
      </p:sp>
      <p:sp>
        <p:nvSpPr>
          <p:cNvPr id="58" name="フローチャート: 結合子 57">
            <a:extLst>
              <a:ext uri="{FF2B5EF4-FFF2-40B4-BE49-F238E27FC236}">
                <a16:creationId xmlns:a16="http://schemas.microsoft.com/office/drawing/2014/main" id="{8D3CE488-240E-4615-A6B2-43744DF9ABBF}"/>
              </a:ext>
            </a:extLst>
          </p:cNvPr>
          <p:cNvSpPr/>
          <p:nvPr/>
        </p:nvSpPr>
        <p:spPr>
          <a:xfrm>
            <a:off x="3654350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41</a:t>
            </a:r>
            <a:endParaRPr kumimoji="1" lang="ja-JP" altLang="en-US" sz="1050" dirty="0"/>
          </a:p>
        </p:txBody>
      </p:sp>
      <p:sp>
        <p:nvSpPr>
          <p:cNvPr id="59" name="フローチャート: 結合子 58">
            <a:extLst>
              <a:ext uri="{FF2B5EF4-FFF2-40B4-BE49-F238E27FC236}">
                <a16:creationId xmlns:a16="http://schemas.microsoft.com/office/drawing/2014/main" id="{402D63AE-793C-42E7-83C3-E1B401AE8168}"/>
              </a:ext>
            </a:extLst>
          </p:cNvPr>
          <p:cNvSpPr/>
          <p:nvPr/>
        </p:nvSpPr>
        <p:spPr>
          <a:xfrm>
            <a:off x="3964691" y="4474929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40</a:t>
            </a:r>
            <a:endParaRPr kumimoji="1" lang="ja-JP" altLang="en-US" sz="1050" dirty="0"/>
          </a:p>
        </p:txBody>
      </p:sp>
      <p:sp>
        <p:nvSpPr>
          <p:cNvPr id="60" name="フローチャート: 結合子 59">
            <a:extLst>
              <a:ext uri="{FF2B5EF4-FFF2-40B4-BE49-F238E27FC236}">
                <a16:creationId xmlns:a16="http://schemas.microsoft.com/office/drawing/2014/main" id="{B63B4304-3A8F-4EED-8E32-96549938ABD4}"/>
              </a:ext>
            </a:extLst>
          </p:cNvPr>
          <p:cNvSpPr/>
          <p:nvPr/>
        </p:nvSpPr>
        <p:spPr>
          <a:xfrm>
            <a:off x="4290275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39</a:t>
            </a:r>
            <a:endParaRPr kumimoji="1" lang="ja-JP" altLang="en-US" sz="1050" dirty="0"/>
          </a:p>
        </p:txBody>
      </p:sp>
      <p:sp>
        <p:nvSpPr>
          <p:cNvPr id="61" name="フローチャート: 結合子 60">
            <a:extLst>
              <a:ext uri="{FF2B5EF4-FFF2-40B4-BE49-F238E27FC236}">
                <a16:creationId xmlns:a16="http://schemas.microsoft.com/office/drawing/2014/main" id="{86C39DE0-994F-43DA-906C-CCEEE8EB4F67}"/>
              </a:ext>
            </a:extLst>
          </p:cNvPr>
          <p:cNvSpPr/>
          <p:nvPr/>
        </p:nvSpPr>
        <p:spPr>
          <a:xfrm>
            <a:off x="4595075" y="446921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38</a:t>
            </a:r>
            <a:endParaRPr kumimoji="1" lang="ja-JP" altLang="en-US" sz="1050" dirty="0"/>
          </a:p>
        </p:txBody>
      </p:sp>
      <p:sp>
        <p:nvSpPr>
          <p:cNvPr id="62" name="フローチャート: 結合子 61">
            <a:extLst>
              <a:ext uri="{FF2B5EF4-FFF2-40B4-BE49-F238E27FC236}">
                <a16:creationId xmlns:a16="http://schemas.microsoft.com/office/drawing/2014/main" id="{47692323-AD95-4DA4-BE97-4F012E4ED07B}"/>
              </a:ext>
            </a:extLst>
          </p:cNvPr>
          <p:cNvSpPr/>
          <p:nvPr/>
        </p:nvSpPr>
        <p:spPr>
          <a:xfrm>
            <a:off x="4907494" y="446921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37</a:t>
            </a:r>
            <a:endParaRPr kumimoji="1" lang="ja-JP" altLang="en-US" sz="1050" dirty="0"/>
          </a:p>
        </p:txBody>
      </p:sp>
      <p:sp>
        <p:nvSpPr>
          <p:cNvPr id="63" name="フローチャート: 結合子 62">
            <a:extLst>
              <a:ext uri="{FF2B5EF4-FFF2-40B4-BE49-F238E27FC236}">
                <a16:creationId xmlns:a16="http://schemas.microsoft.com/office/drawing/2014/main" id="{63B34F9E-74AB-442D-A418-522E3EEBE9C8}"/>
              </a:ext>
            </a:extLst>
          </p:cNvPr>
          <p:cNvSpPr/>
          <p:nvPr/>
        </p:nvSpPr>
        <p:spPr>
          <a:xfrm>
            <a:off x="5217835" y="446921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36</a:t>
            </a:r>
            <a:endParaRPr kumimoji="1" lang="ja-JP" altLang="en-US" sz="1050" dirty="0"/>
          </a:p>
        </p:txBody>
      </p:sp>
      <p:sp>
        <p:nvSpPr>
          <p:cNvPr id="64" name="フローチャート: 結合子 63">
            <a:extLst>
              <a:ext uri="{FF2B5EF4-FFF2-40B4-BE49-F238E27FC236}">
                <a16:creationId xmlns:a16="http://schemas.microsoft.com/office/drawing/2014/main" id="{F8744583-51DE-4EEE-8E68-20C0924CABD3}"/>
              </a:ext>
            </a:extLst>
          </p:cNvPr>
          <p:cNvSpPr/>
          <p:nvPr/>
        </p:nvSpPr>
        <p:spPr>
          <a:xfrm>
            <a:off x="5524019" y="446730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35</a:t>
            </a:r>
            <a:endParaRPr kumimoji="1" lang="ja-JP" altLang="en-US" sz="1050" dirty="0"/>
          </a:p>
        </p:txBody>
      </p:sp>
      <p:sp>
        <p:nvSpPr>
          <p:cNvPr id="65" name="フローチャート: 結合子 64">
            <a:extLst>
              <a:ext uri="{FF2B5EF4-FFF2-40B4-BE49-F238E27FC236}">
                <a16:creationId xmlns:a16="http://schemas.microsoft.com/office/drawing/2014/main" id="{824807D9-0E6A-4FCB-B0DD-D00067B72D1F}"/>
              </a:ext>
            </a:extLst>
          </p:cNvPr>
          <p:cNvSpPr/>
          <p:nvPr/>
        </p:nvSpPr>
        <p:spPr>
          <a:xfrm>
            <a:off x="5836438" y="446730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34</a:t>
            </a:r>
            <a:endParaRPr kumimoji="1" lang="ja-JP" altLang="en-US" sz="1050" dirty="0"/>
          </a:p>
        </p:txBody>
      </p:sp>
      <p:sp>
        <p:nvSpPr>
          <p:cNvPr id="66" name="フローチャート: 結合子 65">
            <a:extLst>
              <a:ext uri="{FF2B5EF4-FFF2-40B4-BE49-F238E27FC236}">
                <a16:creationId xmlns:a16="http://schemas.microsoft.com/office/drawing/2014/main" id="{B29C9618-B6BF-43A0-B47F-1E1BF3C640D4}"/>
              </a:ext>
            </a:extLst>
          </p:cNvPr>
          <p:cNvSpPr/>
          <p:nvPr/>
        </p:nvSpPr>
        <p:spPr>
          <a:xfrm>
            <a:off x="6146779" y="446730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33</a:t>
            </a:r>
            <a:endParaRPr kumimoji="1" lang="ja-JP" altLang="en-US" sz="1050" dirty="0"/>
          </a:p>
        </p:txBody>
      </p:sp>
      <p:sp>
        <p:nvSpPr>
          <p:cNvPr id="67" name="フローチャート: 結合子 66">
            <a:extLst>
              <a:ext uri="{FF2B5EF4-FFF2-40B4-BE49-F238E27FC236}">
                <a16:creationId xmlns:a16="http://schemas.microsoft.com/office/drawing/2014/main" id="{45551015-3AA4-4B6F-8388-2D9FA9A8CD61}"/>
              </a:ext>
            </a:extLst>
          </p:cNvPr>
          <p:cNvSpPr/>
          <p:nvPr/>
        </p:nvSpPr>
        <p:spPr>
          <a:xfrm>
            <a:off x="6443960" y="446730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32</a:t>
            </a:r>
            <a:endParaRPr kumimoji="1" lang="ja-JP" altLang="en-US" sz="1050" dirty="0"/>
          </a:p>
        </p:txBody>
      </p:sp>
      <p:sp>
        <p:nvSpPr>
          <p:cNvPr id="68" name="フローチャート: 結合子 67">
            <a:extLst>
              <a:ext uri="{FF2B5EF4-FFF2-40B4-BE49-F238E27FC236}">
                <a16:creationId xmlns:a16="http://schemas.microsoft.com/office/drawing/2014/main" id="{E522F6DF-EC32-4176-BD23-D36C43FF2F69}"/>
              </a:ext>
            </a:extLst>
          </p:cNvPr>
          <p:cNvSpPr/>
          <p:nvPr/>
        </p:nvSpPr>
        <p:spPr>
          <a:xfrm>
            <a:off x="6756379" y="446730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31</a:t>
            </a:r>
            <a:endParaRPr kumimoji="1" lang="ja-JP" altLang="en-US" sz="1050" dirty="0"/>
          </a:p>
        </p:txBody>
      </p:sp>
      <p:sp>
        <p:nvSpPr>
          <p:cNvPr id="69" name="フローチャート: 結合子 68">
            <a:extLst>
              <a:ext uri="{FF2B5EF4-FFF2-40B4-BE49-F238E27FC236}">
                <a16:creationId xmlns:a16="http://schemas.microsoft.com/office/drawing/2014/main" id="{10A24F63-CF6F-477C-B440-01153174A04D}"/>
              </a:ext>
            </a:extLst>
          </p:cNvPr>
          <p:cNvSpPr/>
          <p:nvPr/>
        </p:nvSpPr>
        <p:spPr>
          <a:xfrm>
            <a:off x="7066720" y="4467309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30</a:t>
            </a:r>
            <a:endParaRPr kumimoji="1" lang="ja-JP" altLang="en-US" sz="1050" dirty="0"/>
          </a:p>
        </p:txBody>
      </p:sp>
      <p:sp>
        <p:nvSpPr>
          <p:cNvPr id="70" name="フローチャート: 結合子 69">
            <a:extLst>
              <a:ext uri="{FF2B5EF4-FFF2-40B4-BE49-F238E27FC236}">
                <a16:creationId xmlns:a16="http://schemas.microsoft.com/office/drawing/2014/main" id="{C24FECEC-A647-44AE-A3DE-58F247CD8B80}"/>
              </a:ext>
            </a:extLst>
          </p:cNvPr>
          <p:cNvSpPr/>
          <p:nvPr/>
        </p:nvSpPr>
        <p:spPr>
          <a:xfrm>
            <a:off x="7384785" y="447969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29</a:t>
            </a:r>
            <a:endParaRPr kumimoji="1" lang="ja-JP" altLang="en-US" sz="1050" dirty="0"/>
          </a:p>
        </p:txBody>
      </p:sp>
      <p:sp>
        <p:nvSpPr>
          <p:cNvPr id="71" name="フローチャート: 結合子 70">
            <a:extLst>
              <a:ext uri="{FF2B5EF4-FFF2-40B4-BE49-F238E27FC236}">
                <a16:creationId xmlns:a16="http://schemas.microsoft.com/office/drawing/2014/main" id="{F59EA845-04A9-4D89-AA28-1072E9DA394A}"/>
              </a:ext>
            </a:extLst>
          </p:cNvPr>
          <p:cNvSpPr/>
          <p:nvPr/>
        </p:nvSpPr>
        <p:spPr>
          <a:xfrm>
            <a:off x="7705417" y="447492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28</a:t>
            </a:r>
            <a:endParaRPr kumimoji="1" lang="ja-JP" altLang="en-US" sz="1050" dirty="0"/>
          </a:p>
        </p:txBody>
      </p:sp>
      <p:sp>
        <p:nvSpPr>
          <p:cNvPr id="72" name="フローチャート: 結合子 71">
            <a:extLst>
              <a:ext uri="{FF2B5EF4-FFF2-40B4-BE49-F238E27FC236}">
                <a16:creationId xmlns:a16="http://schemas.microsoft.com/office/drawing/2014/main" id="{932B06A3-4692-4FB3-963F-CFBA77D9B4E0}"/>
              </a:ext>
            </a:extLst>
          </p:cNvPr>
          <p:cNvSpPr/>
          <p:nvPr/>
        </p:nvSpPr>
        <p:spPr>
          <a:xfrm>
            <a:off x="8010217" y="457889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27</a:t>
            </a:r>
            <a:endParaRPr kumimoji="1" lang="ja-JP" altLang="en-US" sz="1050" dirty="0"/>
          </a:p>
        </p:txBody>
      </p:sp>
      <p:sp>
        <p:nvSpPr>
          <p:cNvPr id="73" name="フローチャート: 結合子 72">
            <a:extLst>
              <a:ext uri="{FF2B5EF4-FFF2-40B4-BE49-F238E27FC236}">
                <a16:creationId xmlns:a16="http://schemas.microsoft.com/office/drawing/2014/main" id="{0B11B5FD-3992-4521-9867-EA8648FEAB1D}"/>
              </a:ext>
            </a:extLst>
          </p:cNvPr>
          <p:cNvSpPr/>
          <p:nvPr/>
        </p:nvSpPr>
        <p:spPr>
          <a:xfrm>
            <a:off x="8197536" y="484599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26</a:t>
            </a:r>
            <a:endParaRPr kumimoji="1" lang="ja-JP" altLang="en-US" sz="1050" dirty="0"/>
          </a:p>
        </p:txBody>
      </p:sp>
      <p:sp>
        <p:nvSpPr>
          <p:cNvPr id="74" name="フローチャート: 結合子 73">
            <a:extLst>
              <a:ext uri="{FF2B5EF4-FFF2-40B4-BE49-F238E27FC236}">
                <a16:creationId xmlns:a16="http://schemas.microsoft.com/office/drawing/2014/main" id="{6310114A-01BA-47F4-A96B-7E03778AEB47}"/>
              </a:ext>
            </a:extLst>
          </p:cNvPr>
          <p:cNvSpPr/>
          <p:nvPr/>
        </p:nvSpPr>
        <p:spPr>
          <a:xfrm>
            <a:off x="8197536" y="517240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25</a:t>
            </a:r>
            <a:endParaRPr kumimoji="1" lang="ja-JP" altLang="en-US" sz="1050" dirty="0"/>
          </a:p>
        </p:txBody>
      </p:sp>
      <p:sp>
        <p:nvSpPr>
          <p:cNvPr id="75" name="フローチャート: 結合子 74">
            <a:extLst>
              <a:ext uri="{FF2B5EF4-FFF2-40B4-BE49-F238E27FC236}">
                <a16:creationId xmlns:a16="http://schemas.microsoft.com/office/drawing/2014/main" id="{ED1BC6E9-CA8C-42FF-83E7-914F695AB211}"/>
              </a:ext>
            </a:extLst>
          </p:cNvPr>
          <p:cNvSpPr/>
          <p:nvPr/>
        </p:nvSpPr>
        <p:spPr>
          <a:xfrm>
            <a:off x="8010217" y="543085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24</a:t>
            </a:r>
            <a:endParaRPr kumimoji="1" lang="ja-JP" altLang="en-US" sz="1050" dirty="0"/>
          </a:p>
        </p:txBody>
      </p:sp>
      <p:sp>
        <p:nvSpPr>
          <p:cNvPr id="76" name="フローチャート: 結合子 75">
            <a:extLst>
              <a:ext uri="{FF2B5EF4-FFF2-40B4-BE49-F238E27FC236}">
                <a16:creationId xmlns:a16="http://schemas.microsoft.com/office/drawing/2014/main" id="{67E2F76E-CEDE-4258-BE69-FC38B9FD84BD}"/>
              </a:ext>
            </a:extLst>
          </p:cNvPr>
          <p:cNvSpPr/>
          <p:nvPr/>
        </p:nvSpPr>
        <p:spPr>
          <a:xfrm>
            <a:off x="7735779" y="559849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23</a:t>
            </a:r>
            <a:endParaRPr kumimoji="1" lang="ja-JP" altLang="en-US" sz="1050" dirty="0"/>
          </a:p>
        </p:txBody>
      </p:sp>
      <p:sp>
        <p:nvSpPr>
          <p:cNvPr id="77" name="フローチャート: 結合子 76">
            <a:extLst>
              <a:ext uri="{FF2B5EF4-FFF2-40B4-BE49-F238E27FC236}">
                <a16:creationId xmlns:a16="http://schemas.microsoft.com/office/drawing/2014/main" id="{818ED909-8DB3-4B08-B5E9-AF3EC0701579}"/>
              </a:ext>
            </a:extLst>
          </p:cNvPr>
          <p:cNvSpPr/>
          <p:nvPr/>
        </p:nvSpPr>
        <p:spPr>
          <a:xfrm>
            <a:off x="7425438" y="560297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22</a:t>
            </a:r>
            <a:endParaRPr kumimoji="1" lang="ja-JP" altLang="en-US" sz="1050" dirty="0"/>
          </a:p>
        </p:txBody>
      </p:sp>
      <p:sp>
        <p:nvSpPr>
          <p:cNvPr id="78" name="フローチャート: 結合子 77">
            <a:extLst>
              <a:ext uri="{FF2B5EF4-FFF2-40B4-BE49-F238E27FC236}">
                <a16:creationId xmlns:a16="http://schemas.microsoft.com/office/drawing/2014/main" id="{73942999-CB51-44B4-85AE-FCE4CEB70D60}"/>
              </a:ext>
            </a:extLst>
          </p:cNvPr>
          <p:cNvSpPr/>
          <p:nvPr/>
        </p:nvSpPr>
        <p:spPr>
          <a:xfrm>
            <a:off x="7123095" y="5605648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21</a:t>
            </a:r>
            <a:endParaRPr kumimoji="1" lang="ja-JP" altLang="en-US" sz="1050" dirty="0"/>
          </a:p>
        </p:txBody>
      </p:sp>
      <p:sp>
        <p:nvSpPr>
          <p:cNvPr id="79" name="フローチャート: 結合子 78">
            <a:extLst>
              <a:ext uri="{FF2B5EF4-FFF2-40B4-BE49-F238E27FC236}">
                <a16:creationId xmlns:a16="http://schemas.microsoft.com/office/drawing/2014/main" id="{C531FEF7-3DC9-4520-97CD-E0750DBA6399}"/>
              </a:ext>
            </a:extLst>
          </p:cNvPr>
          <p:cNvSpPr/>
          <p:nvPr/>
        </p:nvSpPr>
        <p:spPr>
          <a:xfrm>
            <a:off x="1306963" y="3683693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50</a:t>
            </a:r>
            <a:endParaRPr kumimoji="1" lang="ja-JP" altLang="en-US" sz="1050" dirty="0"/>
          </a:p>
        </p:txBody>
      </p:sp>
      <p:sp>
        <p:nvSpPr>
          <p:cNvPr id="80" name="フローチャート: 結合子 79">
            <a:extLst>
              <a:ext uri="{FF2B5EF4-FFF2-40B4-BE49-F238E27FC236}">
                <a16:creationId xmlns:a16="http://schemas.microsoft.com/office/drawing/2014/main" id="{85DCDC95-6BE2-4D0A-8B4F-350DA4B8761B}"/>
              </a:ext>
            </a:extLst>
          </p:cNvPr>
          <p:cNvSpPr/>
          <p:nvPr/>
        </p:nvSpPr>
        <p:spPr>
          <a:xfrm>
            <a:off x="1510836" y="339221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51</a:t>
            </a:r>
            <a:endParaRPr kumimoji="1" lang="ja-JP" altLang="en-US" sz="1050" dirty="0"/>
          </a:p>
        </p:txBody>
      </p:sp>
      <p:sp>
        <p:nvSpPr>
          <p:cNvPr id="81" name="フローチャート: 結合子 80">
            <a:extLst>
              <a:ext uri="{FF2B5EF4-FFF2-40B4-BE49-F238E27FC236}">
                <a16:creationId xmlns:a16="http://schemas.microsoft.com/office/drawing/2014/main" id="{4D55E69A-473A-4E98-A5D5-4780531FD443}"/>
              </a:ext>
            </a:extLst>
          </p:cNvPr>
          <p:cNvSpPr/>
          <p:nvPr/>
        </p:nvSpPr>
        <p:spPr>
          <a:xfrm>
            <a:off x="1835144" y="325327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52</a:t>
            </a:r>
            <a:endParaRPr kumimoji="1" lang="ja-JP" altLang="en-US" sz="1050" dirty="0"/>
          </a:p>
        </p:txBody>
      </p:sp>
      <p:sp>
        <p:nvSpPr>
          <p:cNvPr id="82" name="フローチャート: 結合子 81">
            <a:extLst>
              <a:ext uri="{FF2B5EF4-FFF2-40B4-BE49-F238E27FC236}">
                <a16:creationId xmlns:a16="http://schemas.microsoft.com/office/drawing/2014/main" id="{BBD1DA9C-EBD0-465E-96C7-C9BD44383254}"/>
              </a:ext>
            </a:extLst>
          </p:cNvPr>
          <p:cNvSpPr/>
          <p:nvPr/>
        </p:nvSpPr>
        <p:spPr>
          <a:xfrm>
            <a:off x="2147563" y="325327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53</a:t>
            </a:r>
            <a:endParaRPr kumimoji="1" lang="ja-JP" altLang="en-US" sz="1050" dirty="0"/>
          </a:p>
        </p:txBody>
      </p:sp>
      <p:sp>
        <p:nvSpPr>
          <p:cNvPr id="83" name="フローチャート: 結合子 82">
            <a:extLst>
              <a:ext uri="{FF2B5EF4-FFF2-40B4-BE49-F238E27FC236}">
                <a16:creationId xmlns:a16="http://schemas.microsoft.com/office/drawing/2014/main" id="{AF443B25-04A6-48B4-8B9B-A6C0D4595A3C}"/>
              </a:ext>
            </a:extLst>
          </p:cNvPr>
          <p:cNvSpPr/>
          <p:nvPr/>
        </p:nvSpPr>
        <p:spPr>
          <a:xfrm>
            <a:off x="2457904" y="325327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54</a:t>
            </a:r>
            <a:endParaRPr kumimoji="1" lang="ja-JP" altLang="en-US" sz="1050" dirty="0"/>
          </a:p>
        </p:txBody>
      </p:sp>
      <p:sp>
        <p:nvSpPr>
          <p:cNvPr id="84" name="フローチャート: 結合子 83">
            <a:extLst>
              <a:ext uri="{FF2B5EF4-FFF2-40B4-BE49-F238E27FC236}">
                <a16:creationId xmlns:a16="http://schemas.microsoft.com/office/drawing/2014/main" id="{CBCB123E-F8C8-4163-819E-456F7AAF3426}"/>
              </a:ext>
            </a:extLst>
          </p:cNvPr>
          <p:cNvSpPr/>
          <p:nvPr/>
        </p:nvSpPr>
        <p:spPr>
          <a:xfrm>
            <a:off x="2764088" y="325136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55</a:t>
            </a:r>
            <a:endParaRPr kumimoji="1" lang="ja-JP" altLang="en-US" sz="1050" dirty="0"/>
          </a:p>
        </p:txBody>
      </p:sp>
      <p:sp>
        <p:nvSpPr>
          <p:cNvPr id="85" name="フローチャート: 結合子 84">
            <a:extLst>
              <a:ext uri="{FF2B5EF4-FFF2-40B4-BE49-F238E27FC236}">
                <a16:creationId xmlns:a16="http://schemas.microsoft.com/office/drawing/2014/main" id="{E9C34827-F315-40FC-B14F-C9AC610E70B7}"/>
              </a:ext>
            </a:extLst>
          </p:cNvPr>
          <p:cNvSpPr/>
          <p:nvPr/>
        </p:nvSpPr>
        <p:spPr>
          <a:xfrm>
            <a:off x="3076507" y="325136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56</a:t>
            </a:r>
            <a:endParaRPr kumimoji="1" lang="ja-JP" altLang="en-US" sz="1050" dirty="0"/>
          </a:p>
        </p:txBody>
      </p:sp>
      <p:sp>
        <p:nvSpPr>
          <p:cNvPr id="86" name="フローチャート: 結合子 85">
            <a:extLst>
              <a:ext uri="{FF2B5EF4-FFF2-40B4-BE49-F238E27FC236}">
                <a16:creationId xmlns:a16="http://schemas.microsoft.com/office/drawing/2014/main" id="{F2682C8D-67F2-4B61-B0CA-8E0B02A501C0}"/>
              </a:ext>
            </a:extLst>
          </p:cNvPr>
          <p:cNvSpPr/>
          <p:nvPr/>
        </p:nvSpPr>
        <p:spPr>
          <a:xfrm>
            <a:off x="3386848" y="325136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57</a:t>
            </a:r>
            <a:endParaRPr kumimoji="1" lang="ja-JP" altLang="en-US" sz="1050" dirty="0"/>
          </a:p>
        </p:txBody>
      </p:sp>
      <p:sp>
        <p:nvSpPr>
          <p:cNvPr id="87" name="フローチャート: 結合子 86">
            <a:extLst>
              <a:ext uri="{FF2B5EF4-FFF2-40B4-BE49-F238E27FC236}">
                <a16:creationId xmlns:a16="http://schemas.microsoft.com/office/drawing/2014/main" id="{65AB3481-3011-4260-B927-38E0A0EB36A3}"/>
              </a:ext>
            </a:extLst>
          </p:cNvPr>
          <p:cNvSpPr/>
          <p:nvPr/>
        </p:nvSpPr>
        <p:spPr>
          <a:xfrm>
            <a:off x="3684029" y="325136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85</a:t>
            </a:r>
            <a:endParaRPr kumimoji="1" lang="ja-JP" altLang="en-US" sz="1050" dirty="0"/>
          </a:p>
        </p:txBody>
      </p:sp>
      <p:sp>
        <p:nvSpPr>
          <p:cNvPr id="88" name="フローチャート: 結合子 87">
            <a:extLst>
              <a:ext uri="{FF2B5EF4-FFF2-40B4-BE49-F238E27FC236}">
                <a16:creationId xmlns:a16="http://schemas.microsoft.com/office/drawing/2014/main" id="{9A724796-F4A9-41D1-A0BB-22378A08FAE5}"/>
              </a:ext>
            </a:extLst>
          </p:cNvPr>
          <p:cNvSpPr/>
          <p:nvPr/>
        </p:nvSpPr>
        <p:spPr>
          <a:xfrm>
            <a:off x="3996448" y="3251369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59</a:t>
            </a:r>
            <a:endParaRPr kumimoji="1" lang="ja-JP" altLang="en-US" sz="1050" dirty="0"/>
          </a:p>
        </p:txBody>
      </p:sp>
      <p:sp>
        <p:nvSpPr>
          <p:cNvPr id="89" name="フローチャート: 結合子 88">
            <a:extLst>
              <a:ext uri="{FF2B5EF4-FFF2-40B4-BE49-F238E27FC236}">
                <a16:creationId xmlns:a16="http://schemas.microsoft.com/office/drawing/2014/main" id="{4F8CD3BB-07F2-4164-8245-21336DC0B537}"/>
              </a:ext>
            </a:extLst>
          </p:cNvPr>
          <p:cNvSpPr/>
          <p:nvPr/>
        </p:nvSpPr>
        <p:spPr>
          <a:xfrm>
            <a:off x="4306789" y="3251369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60</a:t>
            </a:r>
            <a:endParaRPr kumimoji="1" lang="ja-JP" altLang="en-US" sz="1050" dirty="0"/>
          </a:p>
        </p:txBody>
      </p:sp>
      <p:sp>
        <p:nvSpPr>
          <p:cNvPr id="110" name="フローチャート: 結合子 109">
            <a:extLst>
              <a:ext uri="{FF2B5EF4-FFF2-40B4-BE49-F238E27FC236}">
                <a16:creationId xmlns:a16="http://schemas.microsoft.com/office/drawing/2014/main" id="{4058E67A-BEBD-4438-97E2-3649BBC14D72}"/>
              </a:ext>
            </a:extLst>
          </p:cNvPr>
          <p:cNvSpPr/>
          <p:nvPr/>
        </p:nvSpPr>
        <p:spPr>
          <a:xfrm>
            <a:off x="4613668" y="325327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61</a:t>
            </a:r>
            <a:endParaRPr kumimoji="1" lang="ja-JP" altLang="en-US" sz="1050" dirty="0"/>
          </a:p>
        </p:txBody>
      </p:sp>
      <p:sp>
        <p:nvSpPr>
          <p:cNvPr id="111" name="フローチャート: 結合子 110">
            <a:extLst>
              <a:ext uri="{FF2B5EF4-FFF2-40B4-BE49-F238E27FC236}">
                <a16:creationId xmlns:a16="http://schemas.microsoft.com/office/drawing/2014/main" id="{0C0D5EFA-50EA-470E-A7C3-A37ADA517702}"/>
              </a:ext>
            </a:extLst>
          </p:cNvPr>
          <p:cNvSpPr/>
          <p:nvPr/>
        </p:nvSpPr>
        <p:spPr>
          <a:xfrm>
            <a:off x="4918468" y="32475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62</a:t>
            </a:r>
            <a:endParaRPr kumimoji="1" lang="ja-JP" altLang="en-US" sz="1050" dirty="0"/>
          </a:p>
        </p:txBody>
      </p:sp>
      <p:sp>
        <p:nvSpPr>
          <p:cNvPr id="112" name="フローチャート: 結合子 111">
            <a:extLst>
              <a:ext uri="{FF2B5EF4-FFF2-40B4-BE49-F238E27FC236}">
                <a16:creationId xmlns:a16="http://schemas.microsoft.com/office/drawing/2014/main" id="{89F6E796-C071-4EA3-917F-DDB99A6078F6}"/>
              </a:ext>
            </a:extLst>
          </p:cNvPr>
          <p:cNvSpPr/>
          <p:nvPr/>
        </p:nvSpPr>
        <p:spPr>
          <a:xfrm>
            <a:off x="5230887" y="32475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63</a:t>
            </a:r>
            <a:endParaRPr kumimoji="1" lang="ja-JP" altLang="en-US" sz="1050" dirty="0"/>
          </a:p>
        </p:txBody>
      </p:sp>
      <p:sp>
        <p:nvSpPr>
          <p:cNvPr id="113" name="フローチャート: 結合子 112">
            <a:extLst>
              <a:ext uri="{FF2B5EF4-FFF2-40B4-BE49-F238E27FC236}">
                <a16:creationId xmlns:a16="http://schemas.microsoft.com/office/drawing/2014/main" id="{C5CEF99C-25BC-4ECB-BC0D-893E529088F9}"/>
              </a:ext>
            </a:extLst>
          </p:cNvPr>
          <p:cNvSpPr/>
          <p:nvPr/>
        </p:nvSpPr>
        <p:spPr>
          <a:xfrm>
            <a:off x="5541228" y="324756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64</a:t>
            </a:r>
            <a:endParaRPr kumimoji="1" lang="ja-JP" altLang="en-US" sz="1050" dirty="0"/>
          </a:p>
        </p:txBody>
      </p:sp>
      <p:sp>
        <p:nvSpPr>
          <p:cNvPr id="114" name="フローチャート: 結合子 113">
            <a:extLst>
              <a:ext uri="{FF2B5EF4-FFF2-40B4-BE49-F238E27FC236}">
                <a16:creationId xmlns:a16="http://schemas.microsoft.com/office/drawing/2014/main" id="{742AA486-C239-4CFA-85A8-ACCF86EE6636}"/>
              </a:ext>
            </a:extLst>
          </p:cNvPr>
          <p:cNvSpPr/>
          <p:nvPr/>
        </p:nvSpPr>
        <p:spPr>
          <a:xfrm>
            <a:off x="5847412" y="324565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65</a:t>
            </a:r>
            <a:endParaRPr kumimoji="1" lang="ja-JP" altLang="en-US" sz="1050" dirty="0"/>
          </a:p>
        </p:txBody>
      </p:sp>
      <p:sp>
        <p:nvSpPr>
          <p:cNvPr id="115" name="フローチャート: 結合子 114">
            <a:extLst>
              <a:ext uri="{FF2B5EF4-FFF2-40B4-BE49-F238E27FC236}">
                <a16:creationId xmlns:a16="http://schemas.microsoft.com/office/drawing/2014/main" id="{278B354A-8A45-45DE-A87D-5CA9F61A5452}"/>
              </a:ext>
            </a:extLst>
          </p:cNvPr>
          <p:cNvSpPr/>
          <p:nvPr/>
        </p:nvSpPr>
        <p:spPr>
          <a:xfrm>
            <a:off x="6159831" y="324565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66</a:t>
            </a:r>
            <a:endParaRPr kumimoji="1" lang="ja-JP" altLang="en-US" sz="1050" dirty="0"/>
          </a:p>
        </p:txBody>
      </p:sp>
      <p:sp>
        <p:nvSpPr>
          <p:cNvPr id="116" name="フローチャート: 結合子 115">
            <a:extLst>
              <a:ext uri="{FF2B5EF4-FFF2-40B4-BE49-F238E27FC236}">
                <a16:creationId xmlns:a16="http://schemas.microsoft.com/office/drawing/2014/main" id="{F69BB390-8454-4A56-A110-BB7CCE57945A}"/>
              </a:ext>
            </a:extLst>
          </p:cNvPr>
          <p:cNvSpPr/>
          <p:nvPr/>
        </p:nvSpPr>
        <p:spPr>
          <a:xfrm>
            <a:off x="6471215" y="323504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67</a:t>
            </a:r>
            <a:endParaRPr kumimoji="1" lang="ja-JP" altLang="en-US" sz="1050" dirty="0"/>
          </a:p>
        </p:txBody>
      </p:sp>
      <p:sp>
        <p:nvSpPr>
          <p:cNvPr id="117" name="フローチャート: 結合子 116">
            <a:extLst>
              <a:ext uri="{FF2B5EF4-FFF2-40B4-BE49-F238E27FC236}">
                <a16:creationId xmlns:a16="http://schemas.microsoft.com/office/drawing/2014/main" id="{2E1D5222-B6FA-4C3E-8012-57EA65311B3B}"/>
              </a:ext>
            </a:extLst>
          </p:cNvPr>
          <p:cNvSpPr/>
          <p:nvPr/>
        </p:nvSpPr>
        <p:spPr>
          <a:xfrm>
            <a:off x="6784661" y="324565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68</a:t>
            </a:r>
            <a:endParaRPr kumimoji="1" lang="ja-JP" altLang="en-US" sz="1050" dirty="0"/>
          </a:p>
        </p:txBody>
      </p:sp>
      <p:sp>
        <p:nvSpPr>
          <p:cNvPr id="118" name="フローチャート: 結合子 117">
            <a:extLst>
              <a:ext uri="{FF2B5EF4-FFF2-40B4-BE49-F238E27FC236}">
                <a16:creationId xmlns:a16="http://schemas.microsoft.com/office/drawing/2014/main" id="{D248EBFF-2F5A-4481-B004-D2C93B57267E}"/>
              </a:ext>
            </a:extLst>
          </p:cNvPr>
          <p:cNvSpPr/>
          <p:nvPr/>
        </p:nvSpPr>
        <p:spPr>
          <a:xfrm>
            <a:off x="7028505" y="301675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69</a:t>
            </a:r>
            <a:endParaRPr kumimoji="1" lang="ja-JP" altLang="en-US" sz="1050" dirty="0"/>
          </a:p>
        </p:txBody>
      </p:sp>
      <p:sp>
        <p:nvSpPr>
          <p:cNvPr id="119" name="フローチャート: 結合子 118">
            <a:extLst>
              <a:ext uri="{FF2B5EF4-FFF2-40B4-BE49-F238E27FC236}">
                <a16:creationId xmlns:a16="http://schemas.microsoft.com/office/drawing/2014/main" id="{87B919CE-CF75-404E-9123-9EE2EFD5424C}"/>
              </a:ext>
            </a:extLst>
          </p:cNvPr>
          <p:cNvSpPr/>
          <p:nvPr/>
        </p:nvSpPr>
        <p:spPr>
          <a:xfrm>
            <a:off x="4247695" y="2221392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80</a:t>
            </a:r>
            <a:endParaRPr kumimoji="1" lang="ja-JP" altLang="en-US" sz="1050" dirty="0"/>
          </a:p>
        </p:txBody>
      </p:sp>
      <p:sp>
        <p:nvSpPr>
          <p:cNvPr id="120" name="フローチャート: 結合子 119">
            <a:extLst>
              <a:ext uri="{FF2B5EF4-FFF2-40B4-BE49-F238E27FC236}">
                <a16:creationId xmlns:a16="http://schemas.microsoft.com/office/drawing/2014/main" id="{4F1454EE-2169-4BD7-AF6D-AD634EE85525}"/>
              </a:ext>
            </a:extLst>
          </p:cNvPr>
          <p:cNvSpPr/>
          <p:nvPr/>
        </p:nvSpPr>
        <p:spPr>
          <a:xfrm>
            <a:off x="4559767" y="222139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79</a:t>
            </a:r>
            <a:endParaRPr kumimoji="1" lang="ja-JP" altLang="en-US" sz="1050" dirty="0"/>
          </a:p>
        </p:txBody>
      </p:sp>
      <p:sp>
        <p:nvSpPr>
          <p:cNvPr id="121" name="フローチャート: 結合子 120">
            <a:extLst>
              <a:ext uri="{FF2B5EF4-FFF2-40B4-BE49-F238E27FC236}">
                <a16:creationId xmlns:a16="http://schemas.microsoft.com/office/drawing/2014/main" id="{86B9779A-C3AA-4DD8-BC6A-60862EAF4FD1}"/>
              </a:ext>
            </a:extLst>
          </p:cNvPr>
          <p:cNvSpPr/>
          <p:nvPr/>
        </p:nvSpPr>
        <p:spPr>
          <a:xfrm>
            <a:off x="4864567" y="221567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78</a:t>
            </a:r>
            <a:endParaRPr kumimoji="1" lang="ja-JP" altLang="en-US" sz="1050" dirty="0"/>
          </a:p>
        </p:txBody>
      </p:sp>
      <p:sp>
        <p:nvSpPr>
          <p:cNvPr id="122" name="フローチャート: 結合子 121">
            <a:extLst>
              <a:ext uri="{FF2B5EF4-FFF2-40B4-BE49-F238E27FC236}">
                <a16:creationId xmlns:a16="http://schemas.microsoft.com/office/drawing/2014/main" id="{24F8B492-4FA9-499E-A1E7-817D0A2F9CE1}"/>
              </a:ext>
            </a:extLst>
          </p:cNvPr>
          <p:cNvSpPr/>
          <p:nvPr/>
        </p:nvSpPr>
        <p:spPr>
          <a:xfrm>
            <a:off x="5176986" y="221567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77</a:t>
            </a:r>
            <a:endParaRPr kumimoji="1" lang="ja-JP" altLang="en-US" sz="1050" dirty="0"/>
          </a:p>
        </p:txBody>
      </p:sp>
      <p:sp>
        <p:nvSpPr>
          <p:cNvPr id="123" name="フローチャート: 結合子 122">
            <a:extLst>
              <a:ext uri="{FF2B5EF4-FFF2-40B4-BE49-F238E27FC236}">
                <a16:creationId xmlns:a16="http://schemas.microsoft.com/office/drawing/2014/main" id="{DAB0E03E-A64D-4911-9453-B17815875717}"/>
              </a:ext>
            </a:extLst>
          </p:cNvPr>
          <p:cNvSpPr/>
          <p:nvPr/>
        </p:nvSpPr>
        <p:spPr>
          <a:xfrm>
            <a:off x="5487327" y="221567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76</a:t>
            </a:r>
            <a:endParaRPr kumimoji="1" lang="ja-JP" altLang="en-US" sz="1050" dirty="0"/>
          </a:p>
        </p:txBody>
      </p:sp>
      <p:sp>
        <p:nvSpPr>
          <p:cNvPr id="124" name="フローチャート: 結合子 123">
            <a:extLst>
              <a:ext uri="{FF2B5EF4-FFF2-40B4-BE49-F238E27FC236}">
                <a16:creationId xmlns:a16="http://schemas.microsoft.com/office/drawing/2014/main" id="{0D5026FF-4FDE-4164-B7AE-7ED386E25854}"/>
              </a:ext>
            </a:extLst>
          </p:cNvPr>
          <p:cNvSpPr/>
          <p:nvPr/>
        </p:nvSpPr>
        <p:spPr>
          <a:xfrm>
            <a:off x="5793511" y="221377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75</a:t>
            </a:r>
            <a:endParaRPr kumimoji="1" lang="ja-JP" altLang="en-US" sz="1050" dirty="0"/>
          </a:p>
        </p:txBody>
      </p:sp>
      <p:sp>
        <p:nvSpPr>
          <p:cNvPr id="125" name="フローチャート: 結合子 124">
            <a:extLst>
              <a:ext uri="{FF2B5EF4-FFF2-40B4-BE49-F238E27FC236}">
                <a16:creationId xmlns:a16="http://schemas.microsoft.com/office/drawing/2014/main" id="{DC02C545-47AC-43D1-B8CE-AB0BA98C8FC0}"/>
              </a:ext>
            </a:extLst>
          </p:cNvPr>
          <p:cNvSpPr/>
          <p:nvPr/>
        </p:nvSpPr>
        <p:spPr>
          <a:xfrm>
            <a:off x="6105930" y="221377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74</a:t>
            </a:r>
            <a:endParaRPr kumimoji="1" lang="ja-JP" altLang="en-US" sz="1050" dirty="0"/>
          </a:p>
        </p:txBody>
      </p:sp>
      <p:sp>
        <p:nvSpPr>
          <p:cNvPr id="126" name="フローチャート: 結合子 125">
            <a:extLst>
              <a:ext uri="{FF2B5EF4-FFF2-40B4-BE49-F238E27FC236}">
                <a16:creationId xmlns:a16="http://schemas.microsoft.com/office/drawing/2014/main" id="{E7B7D047-E500-4D79-A60C-BCC33DA5C09B}"/>
              </a:ext>
            </a:extLst>
          </p:cNvPr>
          <p:cNvSpPr/>
          <p:nvPr/>
        </p:nvSpPr>
        <p:spPr>
          <a:xfrm>
            <a:off x="6416271" y="221377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73</a:t>
            </a:r>
            <a:endParaRPr kumimoji="1" lang="ja-JP" altLang="en-US" sz="1050" dirty="0"/>
          </a:p>
        </p:txBody>
      </p:sp>
      <p:sp>
        <p:nvSpPr>
          <p:cNvPr id="127" name="フローチャート: 結合子 126">
            <a:extLst>
              <a:ext uri="{FF2B5EF4-FFF2-40B4-BE49-F238E27FC236}">
                <a16:creationId xmlns:a16="http://schemas.microsoft.com/office/drawing/2014/main" id="{07373717-D0F8-4135-8FA8-1E613244521F}"/>
              </a:ext>
            </a:extLst>
          </p:cNvPr>
          <p:cNvSpPr/>
          <p:nvPr/>
        </p:nvSpPr>
        <p:spPr>
          <a:xfrm>
            <a:off x="6724051" y="222146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72</a:t>
            </a:r>
            <a:endParaRPr kumimoji="1" lang="ja-JP" altLang="en-US" sz="1050" dirty="0"/>
          </a:p>
        </p:txBody>
      </p:sp>
      <p:sp>
        <p:nvSpPr>
          <p:cNvPr id="128" name="フローチャート: 結合子 127">
            <a:extLst>
              <a:ext uri="{FF2B5EF4-FFF2-40B4-BE49-F238E27FC236}">
                <a16:creationId xmlns:a16="http://schemas.microsoft.com/office/drawing/2014/main" id="{58F0E05B-0E0F-4863-919E-108924594A71}"/>
              </a:ext>
            </a:extLst>
          </p:cNvPr>
          <p:cNvSpPr/>
          <p:nvPr/>
        </p:nvSpPr>
        <p:spPr>
          <a:xfrm>
            <a:off x="7028505" y="238449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71</a:t>
            </a:r>
            <a:endParaRPr kumimoji="1" lang="ja-JP" altLang="en-US" sz="1050" dirty="0"/>
          </a:p>
        </p:txBody>
      </p:sp>
      <p:sp>
        <p:nvSpPr>
          <p:cNvPr id="129" name="フローチャート: 結合子 128">
            <a:extLst>
              <a:ext uri="{FF2B5EF4-FFF2-40B4-BE49-F238E27FC236}">
                <a16:creationId xmlns:a16="http://schemas.microsoft.com/office/drawing/2014/main" id="{D39D019C-3F9E-4CFF-956C-297764A1FFE7}"/>
              </a:ext>
            </a:extLst>
          </p:cNvPr>
          <p:cNvSpPr/>
          <p:nvPr/>
        </p:nvSpPr>
        <p:spPr>
          <a:xfrm>
            <a:off x="7123095" y="2698636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70</a:t>
            </a:r>
            <a:endParaRPr kumimoji="1" lang="ja-JP" altLang="en-US" sz="1050" dirty="0"/>
          </a:p>
        </p:txBody>
      </p:sp>
      <p:sp>
        <p:nvSpPr>
          <p:cNvPr id="130" name="フローチャート: 結合子 129">
            <a:extLst>
              <a:ext uri="{FF2B5EF4-FFF2-40B4-BE49-F238E27FC236}">
                <a16:creationId xmlns:a16="http://schemas.microsoft.com/office/drawing/2014/main" id="{D94B4080-26BC-48C6-A349-CE19FFCD2507}"/>
              </a:ext>
            </a:extLst>
          </p:cNvPr>
          <p:cNvSpPr/>
          <p:nvPr/>
        </p:nvSpPr>
        <p:spPr>
          <a:xfrm>
            <a:off x="2413677" y="198739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86</a:t>
            </a:r>
            <a:endParaRPr kumimoji="1" lang="ja-JP" altLang="en-US" sz="1050" dirty="0"/>
          </a:p>
        </p:txBody>
      </p:sp>
      <p:sp>
        <p:nvSpPr>
          <p:cNvPr id="131" name="フローチャート: 結合子 130">
            <a:extLst>
              <a:ext uri="{FF2B5EF4-FFF2-40B4-BE49-F238E27FC236}">
                <a16:creationId xmlns:a16="http://schemas.microsoft.com/office/drawing/2014/main" id="{EBFFDFA7-44DA-4549-9289-B020F418F073}"/>
              </a:ext>
            </a:extLst>
          </p:cNvPr>
          <p:cNvSpPr/>
          <p:nvPr/>
        </p:nvSpPr>
        <p:spPr>
          <a:xfrm>
            <a:off x="2698274" y="221377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85</a:t>
            </a:r>
            <a:endParaRPr kumimoji="1" lang="ja-JP" altLang="en-US" sz="1050" dirty="0"/>
          </a:p>
        </p:txBody>
      </p:sp>
      <p:sp>
        <p:nvSpPr>
          <p:cNvPr id="132" name="フローチャート: 結合子 131">
            <a:extLst>
              <a:ext uri="{FF2B5EF4-FFF2-40B4-BE49-F238E27FC236}">
                <a16:creationId xmlns:a16="http://schemas.microsoft.com/office/drawing/2014/main" id="{CA88F74A-0AF0-4962-8B3C-EFBBC8F96CA1}"/>
              </a:ext>
            </a:extLst>
          </p:cNvPr>
          <p:cNvSpPr/>
          <p:nvPr/>
        </p:nvSpPr>
        <p:spPr>
          <a:xfrm>
            <a:off x="3003699" y="222329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84</a:t>
            </a:r>
            <a:endParaRPr kumimoji="1" lang="ja-JP" altLang="en-US" sz="1050" dirty="0"/>
          </a:p>
        </p:txBody>
      </p:sp>
      <p:sp>
        <p:nvSpPr>
          <p:cNvPr id="133" name="フローチャート: 結合子 132">
            <a:extLst>
              <a:ext uri="{FF2B5EF4-FFF2-40B4-BE49-F238E27FC236}">
                <a16:creationId xmlns:a16="http://schemas.microsoft.com/office/drawing/2014/main" id="{FD745C49-2534-40B7-A670-98ED464EA161}"/>
              </a:ext>
            </a:extLst>
          </p:cNvPr>
          <p:cNvSpPr/>
          <p:nvPr/>
        </p:nvSpPr>
        <p:spPr>
          <a:xfrm>
            <a:off x="3314040" y="2223297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83</a:t>
            </a:r>
            <a:endParaRPr kumimoji="1" lang="ja-JP" altLang="en-US" sz="1050" dirty="0"/>
          </a:p>
        </p:txBody>
      </p:sp>
      <p:sp>
        <p:nvSpPr>
          <p:cNvPr id="134" name="フローチャート: 結合子 133">
            <a:extLst>
              <a:ext uri="{FF2B5EF4-FFF2-40B4-BE49-F238E27FC236}">
                <a16:creationId xmlns:a16="http://schemas.microsoft.com/office/drawing/2014/main" id="{FF7D6DF8-C8A3-421F-A7CA-E0024C8C4A08}"/>
              </a:ext>
            </a:extLst>
          </p:cNvPr>
          <p:cNvSpPr/>
          <p:nvPr/>
        </p:nvSpPr>
        <p:spPr>
          <a:xfrm>
            <a:off x="3620224" y="222139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82</a:t>
            </a:r>
            <a:endParaRPr kumimoji="1" lang="ja-JP" altLang="en-US" sz="1050" dirty="0"/>
          </a:p>
        </p:txBody>
      </p:sp>
      <p:sp>
        <p:nvSpPr>
          <p:cNvPr id="135" name="フローチャート: 結合子 134">
            <a:extLst>
              <a:ext uri="{FF2B5EF4-FFF2-40B4-BE49-F238E27FC236}">
                <a16:creationId xmlns:a16="http://schemas.microsoft.com/office/drawing/2014/main" id="{30FE4A40-A316-41DE-B435-EB61B9ABA183}"/>
              </a:ext>
            </a:extLst>
          </p:cNvPr>
          <p:cNvSpPr/>
          <p:nvPr/>
        </p:nvSpPr>
        <p:spPr>
          <a:xfrm>
            <a:off x="3932643" y="222139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81</a:t>
            </a:r>
            <a:endParaRPr kumimoji="1" lang="ja-JP" altLang="en-US" sz="1050" dirty="0"/>
          </a:p>
        </p:txBody>
      </p:sp>
      <p:sp>
        <p:nvSpPr>
          <p:cNvPr id="136" name="フローチャート: 結合子 135">
            <a:extLst>
              <a:ext uri="{FF2B5EF4-FFF2-40B4-BE49-F238E27FC236}">
                <a16:creationId xmlns:a16="http://schemas.microsoft.com/office/drawing/2014/main" id="{D6C40725-2808-44EF-A717-E7D798A78ABA}"/>
              </a:ext>
            </a:extLst>
          </p:cNvPr>
          <p:cNvSpPr/>
          <p:nvPr/>
        </p:nvSpPr>
        <p:spPr>
          <a:xfrm>
            <a:off x="2431858" y="1660988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87</a:t>
            </a:r>
            <a:endParaRPr kumimoji="1" lang="ja-JP" altLang="en-US" sz="1050" dirty="0"/>
          </a:p>
        </p:txBody>
      </p:sp>
      <p:sp>
        <p:nvSpPr>
          <p:cNvPr id="137" name="フローチャート: 結合子 136">
            <a:extLst>
              <a:ext uri="{FF2B5EF4-FFF2-40B4-BE49-F238E27FC236}">
                <a16:creationId xmlns:a16="http://schemas.microsoft.com/office/drawing/2014/main" id="{85DF80AE-CE21-4697-9D87-C08239AD19D5}"/>
              </a:ext>
            </a:extLst>
          </p:cNvPr>
          <p:cNvSpPr/>
          <p:nvPr/>
        </p:nvSpPr>
        <p:spPr>
          <a:xfrm>
            <a:off x="2689661" y="1465265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88</a:t>
            </a:r>
            <a:endParaRPr kumimoji="1" lang="ja-JP" altLang="en-US" sz="1050" dirty="0"/>
          </a:p>
        </p:txBody>
      </p:sp>
      <p:sp>
        <p:nvSpPr>
          <p:cNvPr id="138" name="フローチャート: 結合子 137">
            <a:extLst>
              <a:ext uri="{FF2B5EF4-FFF2-40B4-BE49-F238E27FC236}">
                <a16:creationId xmlns:a16="http://schemas.microsoft.com/office/drawing/2014/main" id="{ADFB7E92-0613-4BA6-8770-B4D5C44A01AA}"/>
              </a:ext>
            </a:extLst>
          </p:cNvPr>
          <p:cNvSpPr/>
          <p:nvPr/>
        </p:nvSpPr>
        <p:spPr>
          <a:xfrm>
            <a:off x="2994461" y="1463188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89</a:t>
            </a:r>
            <a:endParaRPr kumimoji="1" lang="ja-JP" altLang="en-US" sz="1050" dirty="0"/>
          </a:p>
        </p:txBody>
      </p:sp>
      <p:sp>
        <p:nvSpPr>
          <p:cNvPr id="139" name="フローチャート: 結合子 138">
            <a:extLst>
              <a:ext uri="{FF2B5EF4-FFF2-40B4-BE49-F238E27FC236}">
                <a16:creationId xmlns:a16="http://schemas.microsoft.com/office/drawing/2014/main" id="{BEFA5E0F-9573-4DFA-AC23-4CDA8AE6D91A}"/>
              </a:ext>
            </a:extLst>
          </p:cNvPr>
          <p:cNvSpPr/>
          <p:nvPr/>
        </p:nvSpPr>
        <p:spPr>
          <a:xfrm>
            <a:off x="3309162" y="1463188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90</a:t>
            </a:r>
            <a:endParaRPr kumimoji="1" lang="ja-JP" altLang="en-US" sz="1050" dirty="0"/>
          </a:p>
        </p:txBody>
      </p:sp>
      <p:sp>
        <p:nvSpPr>
          <p:cNvPr id="140" name="フローチャート: 結合子 139">
            <a:extLst>
              <a:ext uri="{FF2B5EF4-FFF2-40B4-BE49-F238E27FC236}">
                <a16:creationId xmlns:a16="http://schemas.microsoft.com/office/drawing/2014/main" id="{E99BED6A-6A51-4845-95BE-A3F7ECB0249C}"/>
              </a:ext>
            </a:extLst>
          </p:cNvPr>
          <p:cNvSpPr/>
          <p:nvPr/>
        </p:nvSpPr>
        <p:spPr>
          <a:xfrm>
            <a:off x="3634746" y="1463188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91</a:t>
            </a:r>
            <a:endParaRPr kumimoji="1" lang="ja-JP" altLang="en-US" sz="1050" dirty="0"/>
          </a:p>
        </p:txBody>
      </p:sp>
      <p:sp>
        <p:nvSpPr>
          <p:cNvPr id="141" name="フローチャート: 結合子 140">
            <a:extLst>
              <a:ext uri="{FF2B5EF4-FFF2-40B4-BE49-F238E27FC236}">
                <a16:creationId xmlns:a16="http://schemas.microsoft.com/office/drawing/2014/main" id="{6432D055-982E-408D-AC00-13F9427804BA}"/>
              </a:ext>
            </a:extLst>
          </p:cNvPr>
          <p:cNvSpPr/>
          <p:nvPr/>
        </p:nvSpPr>
        <p:spPr>
          <a:xfrm>
            <a:off x="3939546" y="1457473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92</a:t>
            </a:r>
            <a:endParaRPr kumimoji="1" lang="ja-JP" altLang="en-US" sz="1050" dirty="0"/>
          </a:p>
        </p:txBody>
      </p:sp>
      <p:sp>
        <p:nvSpPr>
          <p:cNvPr id="142" name="フローチャート: 結合子 141">
            <a:extLst>
              <a:ext uri="{FF2B5EF4-FFF2-40B4-BE49-F238E27FC236}">
                <a16:creationId xmlns:a16="http://schemas.microsoft.com/office/drawing/2014/main" id="{D96B53E1-A040-429A-A26F-5FE0521E861F}"/>
              </a:ext>
            </a:extLst>
          </p:cNvPr>
          <p:cNvSpPr/>
          <p:nvPr/>
        </p:nvSpPr>
        <p:spPr>
          <a:xfrm>
            <a:off x="4251965" y="1457473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93</a:t>
            </a:r>
            <a:endParaRPr kumimoji="1" lang="ja-JP" altLang="en-US" sz="1050" dirty="0"/>
          </a:p>
        </p:txBody>
      </p:sp>
      <p:sp>
        <p:nvSpPr>
          <p:cNvPr id="143" name="フローチャート: 結合子 142">
            <a:extLst>
              <a:ext uri="{FF2B5EF4-FFF2-40B4-BE49-F238E27FC236}">
                <a16:creationId xmlns:a16="http://schemas.microsoft.com/office/drawing/2014/main" id="{884A495C-67D9-42A0-BDEE-E9BFBA3FC169}"/>
              </a:ext>
            </a:extLst>
          </p:cNvPr>
          <p:cNvSpPr/>
          <p:nvPr/>
        </p:nvSpPr>
        <p:spPr>
          <a:xfrm>
            <a:off x="4569818" y="1464736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94</a:t>
            </a:r>
            <a:endParaRPr kumimoji="1" lang="ja-JP" altLang="en-US" sz="1050" dirty="0"/>
          </a:p>
        </p:txBody>
      </p:sp>
      <p:sp>
        <p:nvSpPr>
          <p:cNvPr id="144" name="フローチャート: 結合子 143">
            <a:extLst>
              <a:ext uri="{FF2B5EF4-FFF2-40B4-BE49-F238E27FC236}">
                <a16:creationId xmlns:a16="http://schemas.microsoft.com/office/drawing/2014/main" id="{E894B12E-EEF8-453A-BBEB-C180DFCC2DC4}"/>
              </a:ext>
            </a:extLst>
          </p:cNvPr>
          <p:cNvSpPr/>
          <p:nvPr/>
        </p:nvSpPr>
        <p:spPr>
          <a:xfrm>
            <a:off x="4895290" y="1434383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95</a:t>
            </a:r>
            <a:endParaRPr kumimoji="1" lang="ja-JP" altLang="en-US" sz="1050" dirty="0"/>
          </a:p>
        </p:txBody>
      </p:sp>
      <p:sp>
        <p:nvSpPr>
          <p:cNvPr id="145" name="フローチャート: 結合子 144">
            <a:extLst>
              <a:ext uri="{FF2B5EF4-FFF2-40B4-BE49-F238E27FC236}">
                <a16:creationId xmlns:a16="http://schemas.microsoft.com/office/drawing/2014/main" id="{04B7873D-E8A1-40DD-9511-9AE6668D6B21}"/>
              </a:ext>
            </a:extLst>
          </p:cNvPr>
          <p:cNvSpPr/>
          <p:nvPr/>
        </p:nvSpPr>
        <p:spPr>
          <a:xfrm>
            <a:off x="4755094" y="750274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99</a:t>
            </a:r>
            <a:endParaRPr kumimoji="1" lang="ja-JP" altLang="en-US" sz="1050" dirty="0"/>
          </a:p>
        </p:txBody>
      </p:sp>
      <p:sp>
        <p:nvSpPr>
          <p:cNvPr id="146" name="フローチャート: 結合子 145">
            <a:extLst>
              <a:ext uri="{FF2B5EF4-FFF2-40B4-BE49-F238E27FC236}">
                <a16:creationId xmlns:a16="http://schemas.microsoft.com/office/drawing/2014/main" id="{5F08D5ED-256C-47AC-923F-FEEBA253851A}"/>
              </a:ext>
            </a:extLst>
          </p:cNvPr>
          <p:cNvSpPr/>
          <p:nvPr/>
        </p:nvSpPr>
        <p:spPr>
          <a:xfrm>
            <a:off x="5068442" y="83439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98</a:t>
            </a:r>
            <a:endParaRPr kumimoji="1" lang="ja-JP" altLang="en-US" sz="1050" dirty="0"/>
          </a:p>
        </p:txBody>
      </p:sp>
      <p:sp>
        <p:nvSpPr>
          <p:cNvPr id="147" name="フローチャート: 結合子 146">
            <a:extLst>
              <a:ext uri="{FF2B5EF4-FFF2-40B4-BE49-F238E27FC236}">
                <a16:creationId xmlns:a16="http://schemas.microsoft.com/office/drawing/2014/main" id="{598410A7-A6B6-44C5-91AD-7B4A31CBF2FB}"/>
              </a:ext>
            </a:extLst>
          </p:cNvPr>
          <p:cNvSpPr/>
          <p:nvPr/>
        </p:nvSpPr>
        <p:spPr>
          <a:xfrm>
            <a:off x="5309467" y="1050253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97</a:t>
            </a:r>
            <a:endParaRPr kumimoji="1" lang="ja-JP" altLang="en-US" sz="1050" dirty="0"/>
          </a:p>
        </p:txBody>
      </p:sp>
      <p:sp>
        <p:nvSpPr>
          <p:cNvPr id="148" name="フローチャート: 結合子 147">
            <a:extLst>
              <a:ext uri="{FF2B5EF4-FFF2-40B4-BE49-F238E27FC236}">
                <a16:creationId xmlns:a16="http://schemas.microsoft.com/office/drawing/2014/main" id="{36C7C4BB-D957-4189-9D94-87772C5497C4}"/>
              </a:ext>
            </a:extLst>
          </p:cNvPr>
          <p:cNvSpPr/>
          <p:nvPr/>
        </p:nvSpPr>
        <p:spPr>
          <a:xfrm>
            <a:off x="5187855" y="1343722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96</a:t>
            </a:r>
            <a:endParaRPr kumimoji="1" lang="ja-JP" altLang="en-US" sz="1050" dirty="0"/>
          </a:p>
        </p:txBody>
      </p:sp>
      <p:sp>
        <p:nvSpPr>
          <p:cNvPr id="149" name="フローチャート: 結合子 148">
            <a:extLst>
              <a:ext uri="{FF2B5EF4-FFF2-40B4-BE49-F238E27FC236}">
                <a16:creationId xmlns:a16="http://schemas.microsoft.com/office/drawing/2014/main" id="{36748B4A-9722-44E7-8D86-591F3EAB59E7}"/>
              </a:ext>
            </a:extLst>
          </p:cNvPr>
          <p:cNvSpPr/>
          <p:nvPr/>
        </p:nvSpPr>
        <p:spPr>
          <a:xfrm>
            <a:off x="4428045" y="721073"/>
            <a:ext cx="304800" cy="304800"/>
          </a:xfrm>
          <a:prstGeom prst="flowChartConnector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050" dirty="0"/>
              <a:t>100</a:t>
            </a:r>
            <a:endParaRPr kumimoji="1" lang="ja-JP" altLang="en-US" sz="1050" dirty="0"/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03494813-524B-4948-B30B-8980AE27189C}"/>
              </a:ext>
            </a:extLst>
          </p:cNvPr>
          <p:cNvSpPr txBox="1"/>
          <p:nvPr/>
        </p:nvSpPr>
        <p:spPr>
          <a:xfrm rot="20957356">
            <a:off x="192628" y="5190209"/>
            <a:ext cx="1494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スタート！</a:t>
            </a:r>
          </a:p>
        </p:txBody>
      </p:sp>
      <p:sp>
        <p:nvSpPr>
          <p:cNvPr id="152" name="吹き出し: 円形 151">
            <a:extLst>
              <a:ext uri="{FF2B5EF4-FFF2-40B4-BE49-F238E27FC236}">
                <a16:creationId xmlns:a16="http://schemas.microsoft.com/office/drawing/2014/main" id="{C686FE00-950D-405A-BE1D-B7418F4ABEBB}"/>
              </a:ext>
            </a:extLst>
          </p:cNvPr>
          <p:cNvSpPr/>
          <p:nvPr/>
        </p:nvSpPr>
        <p:spPr>
          <a:xfrm>
            <a:off x="144396" y="6106267"/>
            <a:ext cx="1446587" cy="483136"/>
          </a:xfrm>
          <a:prstGeom prst="wedgeEllipseCallout">
            <a:avLst>
              <a:gd name="adj1" fmla="val 17175"/>
              <a:gd name="adj2" fmla="val -7992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050" dirty="0"/>
          </a:p>
        </p:txBody>
      </p:sp>
      <p:sp>
        <p:nvSpPr>
          <p:cNvPr id="153" name="吹き出し: 円形 152">
            <a:extLst>
              <a:ext uri="{FF2B5EF4-FFF2-40B4-BE49-F238E27FC236}">
                <a16:creationId xmlns:a16="http://schemas.microsoft.com/office/drawing/2014/main" id="{1F286FFF-F52E-4D0A-A534-72FE79D0E438}"/>
              </a:ext>
            </a:extLst>
          </p:cNvPr>
          <p:cNvSpPr/>
          <p:nvPr/>
        </p:nvSpPr>
        <p:spPr>
          <a:xfrm>
            <a:off x="3280722" y="6080172"/>
            <a:ext cx="2523959" cy="618682"/>
          </a:xfrm>
          <a:prstGeom prst="wedgeEllipseCallout">
            <a:avLst>
              <a:gd name="adj1" fmla="val -21560"/>
              <a:gd name="adj2" fmla="val -7380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050" dirty="0"/>
          </a:p>
        </p:txBody>
      </p:sp>
      <p:sp>
        <p:nvSpPr>
          <p:cNvPr id="154" name="吹き出し: 円形 153">
            <a:extLst>
              <a:ext uri="{FF2B5EF4-FFF2-40B4-BE49-F238E27FC236}">
                <a16:creationId xmlns:a16="http://schemas.microsoft.com/office/drawing/2014/main" id="{3488573F-36CE-4DDB-8702-8313DA13F339}"/>
              </a:ext>
            </a:extLst>
          </p:cNvPr>
          <p:cNvSpPr/>
          <p:nvPr/>
        </p:nvSpPr>
        <p:spPr>
          <a:xfrm>
            <a:off x="6522711" y="6091588"/>
            <a:ext cx="2161273" cy="445452"/>
          </a:xfrm>
          <a:prstGeom prst="wedgeEllipseCallout">
            <a:avLst>
              <a:gd name="adj1" fmla="val -23353"/>
              <a:gd name="adj2" fmla="val -8631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050" dirty="0"/>
          </a:p>
        </p:txBody>
      </p:sp>
      <p:sp>
        <p:nvSpPr>
          <p:cNvPr id="155" name="吹き出し: 円形 154">
            <a:extLst>
              <a:ext uri="{FF2B5EF4-FFF2-40B4-BE49-F238E27FC236}">
                <a16:creationId xmlns:a16="http://schemas.microsoft.com/office/drawing/2014/main" id="{D48EB67D-8026-4441-BDF1-1DC95DFFBAB9}"/>
              </a:ext>
            </a:extLst>
          </p:cNvPr>
          <p:cNvSpPr/>
          <p:nvPr/>
        </p:nvSpPr>
        <p:spPr>
          <a:xfrm>
            <a:off x="5576922" y="4953412"/>
            <a:ext cx="2093387" cy="441126"/>
          </a:xfrm>
          <a:prstGeom prst="wedgeEllipseCallout">
            <a:avLst>
              <a:gd name="adj1" fmla="val 23079"/>
              <a:gd name="adj2" fmla="val -8714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050" dirty="0"/>
          </a:p>
        </p:txBody>
      </p:sp>
      <p:sp>
        <p:nvSpPr>
          <p:cNvPr id="156" name="吹き出し: 円形 155">
            <a:extLst>
              <a:ext uri="{FF2B5EF4-FFF2-40B4-BE49-F238E27FC236}">
                <a16:creationId xmlns:a16="http://schemas.microsoft.com/office/drawing/2014/main" id="{3B5E73A7-1770-4EAA-BD63-0800A4992FDF}"/>
              </a:ext>
            </a:extLst>
          </p:cNvPr>
          <p:cNvSpPr/>
          <p:nvPr/>
        </p:nvSpPr>
        <p:spPr>
          <a:xfrm>
            <a:off x="2117405" y="4927685"/>
            <a:ext cx="2281844" cy="503169"/>
          </a:xfrm>
          <a:prstGeom prst="wedgeEllipseCallout">
            <a:avLst>
              <a:gd name="adj1" fmla="val 33091"/>
              <a:gd name="adj2" fmla="val -8042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050" dirty="0"/>
          </a:p>
        </p:txBody>
      </p:sp>
      <p:sp>
        <p:nvSpPr>
          <p:cNvPr id="157" name="吹き出し: 円形 156">
            <a:extLst>
              <a:ext uri="{FF2B5EF4-FFF2-40B4-BE49-F238E27FC236}">
                <a16:creationId xmlns:a16="http://schemas.microsoft.com/office/drawing/2014/main" id="{3C68D879-92B4-47F4-9D0C-354C7AD28D97}"/>
              </a:ext>
            </a:extLst>
          </p:cNvPr>
          <p:cNvSpPr/>
          <p:nvPr/>
        </p:nvSpPr>
        <p:spPr>
          <a:xfrm>
            <a:off x="1837326" y="3695611"/>
            <a:ext cx="2121824" cy="681836"/>
          </a:xfrm>
          <a:prstGeom prst="wedgeEllipseCallout">
            <a:avLst>
              <a:gd name="adj1" fmla="val -56275"/>
              <a:gd name="adj2" fmla="val -2778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050" dirty="0"/>
          </a:p>
        </p:txBody>
      </p:sp>
      <p:sp>
        <p:nvSpPr>
          <p:cNvPr id="158" name="吹き出し: 円形 157">
            <a:extLst>
              <a:ext uri="{FF2B5EF4-FFF2-40B4-BE49-F238E27FC236}">
                <a16:creationId xmlns:a16="http://schemas.microsoft.com/office/drawing/2014/main" id="{EE820539-2903-4554-A6EA-E59EF1907E99}"/>
              </a:ext>
            </a:extLst>
          </p:cNvPr>
          <p:cNvSpPr/>
          <p:nvPr/>
        </p:nvSpPr>
        <p:spPr>
          <a:xfrm>
            <a:off x="4523639" y="3672912"/>
            <a:ext cx="2093387" cy="499206"/>
          </a:xfrm>
          <a:prstGeom prst="wedgeEllipseCallout">
            <a:avLst>
              <a:gd name="adj1" fmla="val -46219"/>
              <a:gd name="adj2" fmla="val -6577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en-US" altLang="ja-JP" sz="1050" dirty="0"/>
          </a:p>
        </p:txBody>
      </p:sp>
      <p:sp>
        <p:nvSpPr>
          <p:cNvPr id="159" name="吹き出し: 円形 158">
            <a:extLst>
              <a:ext uri="{FF2B5EF4-FFF2-40B4-BE49-F238E27FC236}">
                <a16:creationId xmlns:a16="http://schemas.microsoft.com/office/drawing/2014/main" id="{054B8BAB-01C4-4AFB-8AA9-B4A571E1C11A}"/>
              </a:ext>
            </a:extLst>
          </p:cNvPr>
          <p:cNvSpPr/>
          <p:nvPr/>
        </p:nvSpPr>
        <p:spPr>
          <a:xfrm>
            <a:off x="6937061" y="1820345"/>
            <a:ext cx="2093387" cy="499206"/>
          </a:xfrm>
          <a:prstGeom prst="wedgeEllipseCallout">
            <a:avLst>
              <a:gd name="adj1" fmla="val -27291"/>
              <a:gd name="adj2" fmla="val 1173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en-US" altLang="ja-JP" sz="1050" dirty="0"/>
          </a:p>
        </p:txBody>
      </p:sp>
      <p:sp>
        <p:nvSpPr>
          <p:cNvPr id="160" name="吹き出し: 円形 159">
            <a:extLst>
              <a:ext uri="{FF2B5EF4-FFF2-40B4-BE49-F238E27FC236}">
                <a16:creationId xmlns:a16="http://schemas.microsoft.com/office/drawing/2014/main" id="{197AFF3B-67CF-450B-A060-0EE690B80F9E}"/>
              </a:ext>
            </a:extLst>
          </p:cNvPr>
          <p:cNvSpPr/>
          <p:nvPr/>
        </p:nvSpPr>
        <p:spPr>
          <a:xfrm>
            <a:off x="2797871" y="2688296"/>
            <a:ext cx="2093387" cy="499206"/>
          </a:xfrm>
          <a:prstGeom prst="wedgeEllipseCallout">
            <a:avLst>
              <a:gd name="adj1" fmla="val 20757"/>
              <a:gd name="adj2" fmla="val -8104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en-US" altLang="ja-JP" sz="1050" dirty="0"/>
          </a:p>
        </p:txBody>
      </p:sp>
      <p:sp>
        <p:nvSpPr>
          <p:cNvPr id="161" name="吹き出し: 円形 160">
            <a:extLst>
              <a:ext uri="{FF2B5EF4-FFF2-40B4-BE49-F238E27FC236}">
                <a16:creationId xmlns:a16="http://schemas.microsoft.com/office/drawing/2014/main" id="{AD17E95C-D72C-447D-B0A7-5881634450F5}"/>
              </a:ext>
            </a:extLst>
          </p:cNvPr>
          <p:cNvSpPr/>
          <p:nvPr/>
        </p:nvSpPr>
        <p:spPr>
          <a:xfrm>
            <a:off x="1174285" y="885779"/>
            <a:ext cx="2121824" cy="541367"/>
          </a:xfrm>
          <a:prstGeom prst="wedgeEllipseCallout">
            <a:avLst>
              <a:gd name="adj1" fmla="val 50716"/>
              <a:gd name="adj2" fmla="val 5253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050" dirty="0"/>
          </a:p>
        </p:txBody>
      </p: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662A7702-6E2F-411C-A589-BC8C479FB79D}"/>
              </a:ext>
            </a:extLst>
          </p:cNvPr>
          <p:cNvSpPr txBox="1"/>
          <p:nvPr/>
        </p:nvSpPr>
        <p:spPr>
          <a:xfrm rot="20983974">
            <a:off x="3689047" y="367808"/>
            <a:ext cx="161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ゴール！！</a:t>
            </a:r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F5201258-A1F3-42CD-A654-F6D15C8C8E03}"/>
              </a:ext>
            </a:extLst>
          </p:cNvPr>
          <p:cNvSpPr/>
          <p:nvPr/>
        </p:nvSpPr>
        <p:spPr>
          <a:xfrm>
            <a:off x="184152" y="123014"/>
            <a:ext cx="2971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202124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ブログ</a:t>
            </a:r>
            <a:r>
              <a:rPr lang="en-US" altLang="ja-JP" sz="3200" dirty="0">
                <a:solidFill>
                  <a:srgbClr val="202124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100</a:t>
            </a:r>
            <a:r>
              <a:rPr lang="ja-JP" altLang="en-US" sz="3200" dirty="0">
                <a:solidFill>
                  <a:srgbClr val="202124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記事</a:t>
            </a:r>
            <a:endParaRPr lang="ja-JP" altLang="en-US" sz="32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ADC7DA2D-9A36-4DF1-89A4-3D04B8B8AAFA}"/>
              </a:ext>
            </a:extLst>
          </p:cNvPr>
          <p:cNvSpPr/>
          <p:nvPr/>
        </p:nvSpPr>
        <p:spPr>
          <a:xfrm>
            <a:off x="5988838" y="117559"/>
            <a:ext cx="30845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マラソンカード</a:t>
            </a:r>
          </a:p>
        </p:txBody>
      </p:sp>
    </p:spTree>
    <p:extLst>
      <p:ext uri="{BB962C8B-B14F-4D97-AF65-F5344CB8AC3E}">
        <p14:creationId xmlns:p14="http://schemas.microsoft.com/office/powerpoint/2010/main" val="4024537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289</Words>
  <Application>Microsoft Office PowerPoint</Application>
  <PresentationFormat>画面に合わせる (4:3)</PresentationFormat>
  <Paragraphs>224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HG創英角ﾎﾟｯﾌﾟ体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いかけん 井川</dc:creator>
  <cp:lastModifiedBy>いかけん 井川</cp:lastModifiedBy>
  <cp:revision>10</cp:revision>
  <cp:lastPrinted>2019-06-01T11:30:38Z</cp:lastPrinted>
  <dcterms:created xsi:type="dcterms:W3CDTF">2019-05-29T01:31:33Z</dcterms:created>
  <dcterms:modified xsi:type="dcterms:W3CDTF">2019-06-01T11:31:13Z</dcterms:modified>
</cp:coreProperties>
</file>