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9985375" cy="6854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70A8219-39DB-4E3C-8259-0F13E02710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26996" cy="344329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DCC363-943F-4C54-9BDF-CA9E1EC738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56647" y="1"/>
            <a:ext cx="4326996" cy="344329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ED3F9B8C-08C0-4132-B871-3BE1AF219EBF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64F881-D733-4946-B74B-8C8C6C01E6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0498"/>
            <a:ext cx="4326996" cy="34432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BE5755-BA55-45EB-B386-17011F7066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56647" y="6510498"/>
            <a:ext cx="4326996" cy="34432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309D4ABA-F7E4-4F1F-A156-50685B747A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5931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26996" cy="344329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56647" y="1"/>
            <a:ext cx="4326996" cy="344329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70D7F9B8-52E8-4E2E-B12A-0CFC223EBE4A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51225" y="857250"/>
            <a:ext cx="3082925" cy="2312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8538" y="3298886"/>
            <a:ext cx="7988300" cy="2699087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0498"/>
            <a:ext cx="4326996" cy="34432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56647" y="6510498"/>
            <a:ext cx="4326996" cy="34432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EAB0352A-D56D-4B65-92B7-40DEAB74E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284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1475-4648-4EAF-BA07-71B3B853C85B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6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8C1-9CD9-4DD0-9C16-DADCA7F8137F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01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EE2E-7764-4FEF-B184-AF077B0D34D8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87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AFC6-4912-4205-9645-BC06F0E7E9B6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88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E07-BDBC-45E5-9852-31EEEDE0DF7B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27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E12F-9AD8-4719-B77C-75661CE4FA39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62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453D-A5BB-46ED-A33C-9296BE7CEE9B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75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799B-1792-4F1E-AA85-505D05805A27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70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B7DF-922C-4C12-AA67-170DD20CEBC5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3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9B29C-0C2C-413D-8462-AE0CCFCE5517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1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5FC8-D253-42F6-BE6E-7C3E58ACF5F7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0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D6367-7E59-4092-BFF5-75FD0CE6D12F}" type="datetime1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0299-436D-41D8-8DF3-AB536EDC8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88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１月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21119754-5FEE-456F-9EDF-B965D8630420}"/>
              </a:ext>
            </a:extLst>
          </p:cNvPr>
          <p:cNvSpPr/>
          <p:nvPr/>
        </p:nvSpPr>
        <p:spPr>
          <a:xfrm>
            <a:off x="5488383" y="548826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31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337245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１０月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21119754-5FEE-456F-9EDF-B965D8630420}"/>
              </a:ext>
            </a:extLst>
          </p:cNvPr>
          <p:cNvSpPr/>
          <p:nvPr/>
        </p:nvSpPr>
        <p:spPr>
          <a:xfrm>
            <a:off x="5488383" y="548826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31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404469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１１月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139847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１２月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21119754-5FEE-456F-9EDF-B965D8630420}"/>
              </a:ext>
            </a:extLst>
          </p:cNvPr>
          <p:cNvSpPr/>
          <p:nvPr/>
        </p:nvSpPr>
        <p:spPr>
          <a:xfrm>
            <a:off x="5488383" y="548826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31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301125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２月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7783638" y="515009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6168962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407323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３月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21119754-5FEE-456F-9EDF-B965D8630420}"/>
              </a:ext>
            </a:extLst>
          </p:cNvPr>
          <p:cNvSpPr/>
          <p:nvPr/>
        </p:nvSpPr>
        <p:spPr>
          <a:xfrm>
            <a:off x="5488383" y="548826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31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254413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４月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382477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５月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21119754-5FEE-456F-9EDF-B965D8630420}"/>
              </a:ext>
            </a:extLst>
          </p:cNvPr>
          <p:cNvSpPr/>
          <p:nvPr/>
        </p:nvSpPr>
        <p:spPr>
          <a:xfrm>
            <a:off x="5488383" y="548826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31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2762826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６月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383662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７月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21119754-5FEE-456F-9EDF-B965D8630420}"/>
              </a:ext>
            </a:extLst>
          </p:cNvPr>
          <p:cNvSpPr/>
          <p:nvPr/>
        </p:nvSpPr>
        <p:spPr>
          <a:xfrm>
            <a:off x="5488383" y="548826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31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146297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８月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21119754-5FEE-456F-9EDF-B965D8630420}"/>
              </a:ext>
            </a:extLst>
          </p:cNvPr>
          <p:cNvSpPr/>
          <p:nvPr/>
        </p:nvSpPr>
        <p:spPr>
          <a:xfrm>
            <a:off x="5488383" y="548826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31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2130042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95781-E358-499A-9F6D-22EF5E78F030}"/>
              </a:ext>
            </a:extLst>
          </p:cNvPr>
          <p:cNvSpPr txBox="1"/>
          <p:nvPr/>
        </p:nvSpPr>
        <p:spPr>
          <a:xfrm>
            <a:off x="2543805" y="6803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毎日ブログカード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232108-681A-4131-B19F-AA34FF0CC2AF}"/>
              </a:ext>
            </a:extLst>
          </p:cNvPr>
          <p:cNvSpPr txBox="1"/>
          <p:nvPr/>
        </p:nvSpPr>
        <p:spPr>
          <a:xfrm>
            <a:off x="281503" y="101137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９月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894FF6-19FB-44B8-B5E5-1FACD1FBEADA}"/>
              </a:ext>
            </a:extLst>
          </p:cNvPr>
          <p:cNvSpPr/>
          <p:nvPr/>
        </p:nvSpPr>
        <p:spPr>
          <a:xfrm>
            <a:off x="517300" y="15789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１日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6B11033-1196-4E5D-B003-E6BB982F252D}"/>
              </a:ext>
            </a:extLst>
          </p:cNvPr>
          <p:cNvSpPr/>
          <p:nvPr/>
        </p:nvSpPr>
        <p:spPr>
          <a:xfrm>
            <a:off x="1485831" y="1241322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２日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4854C84-651C-41B5-AE29-8A13BFBD2EBB}"/>
              </a:ext>
            </a:extLst>
          </p:cNvPr>
          <p:cNvSpPr/>
          <p:nvPr/>
        </p:nvSpPr>
        <p:spPr>
          <a:xfrm>
            <a:off x="2503439" y="111032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３日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91994F-56EC-4D34-AC8B-9202ADF8E3AE}"/>
              </a:ext>
            </a:extLst>
          </p:cNvPr>
          <p:cNvSpPr/>
          <p:nvPr/>
        </p:nvSpPr>
        <p:spPr>
          <a:xfrm>
            <a:off x="4506768" y="112641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5</a:t>
            </a:r>
            <a:r>
              <a:rPr kumimoji="1" lang="ja-JP" altLang="en-US" dirty="0"/>
              <a:t>日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4A9BEBD-9696-45A2-95EC-8145CDB1EE1C}"/>
              </a:ext>
            </a:extLst>
          </p:cNvPr>
          <p:cNvSpPr/>
          <p:nvPr/>
        </p:nvSpPr>
        <p:spPr>
          <a:xfrm>
            <a:off x="5498927" y="120207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６日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8A0E774-EC95-41E8-9FFF-8CC70ABA327E}"/>
              </a:ext>
            </a:extLst>
          </p:cNvPr>
          <p:cNvSpPr/>
          <p:nvPr/>
        </p:nvSpPr>
        <p:spPr>
          <a:xfrm>
            <a:off x="6457862" y="81965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７日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086B93-7A74-42FE-BA16-6E3092777342}"/>
              </a:ext>
            </a:extLst>
          </p:cNvPr>
          <p:cNvSpPr/>
          <p:nvPr/>
        </p:nvSpPr>
        <p:spPr>
          <a:xfrm>
            <a:off x="7452682" y="984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８日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DECEEBD-8686-479D-BE94-51DCA012DF42}"/>
              </a:ext>
            </a:extLst>
          </p:cNvPr>
          <p:cNvSpPr/>
          <p:nvPr/>
        </p:nvSpPr>
        <p:spPr>
          <a:xfrm>
            <a:off x="8040137" y="1831527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９日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A57F2EE-A746-4EFD-9A28-2D468FF652FB}"/>
              </a:ext>
            </a:extLst>
          </p:cNvPr>
          <p:cNvSpPr/>
          <p:nvPr/>
        </p:nvSpPr>
        <p:spPr>
          <a:xfrm>
            <a:off x="7927347" y="285899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日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BF8F3FF-65EE-4CD9-8B58-8E9ADDE893F1}"/>
              </a:ext>
            </a:extLst>
          </p:cNvPr>
          <p:cNvSpPr/>
          <p:nvPr/>
        </p:nvSpPr>
        <p:spPr>
          <a:xfrm>
            <a:off x="6926735" y="297635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C543CA2-1966-4FA5-B6BC-F8464CAB2FE1}"/>
              </a:ext>
            </a:extLst>
          </p:cNvPr>
          <p:cNvSpPr/>
          <p:nvPr/>
        </p:nvSpPr>
        <p:spPr>
          <a:xfrm>
            <a:off x="6032979" y="247753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日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A3797AF-7B1D-447D-BD01-3DF2E1C2CBBF}"/>
              </a:ext>
            </a:extLst>
          </p:cNvPr>
          <p:cNvSpPr/>
          <p:nvPr/>
        </p:nvSpPr>
        <p:spPr>
          <a:xfrm>
            <a:off x="5042686" y="274917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13</a:t>
            </a:r>
            <a:r>
              <a:rPr kumimoji="1" lang="ja-JP" altLang="en-US" dirty="0"/>
              <a:t>日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2A6706E-2FE5-4669-8449-93155EC2B17E}"/>
              </a:ext>
            </a:extLst>
          </p:cNvPr>
          <p:cNvSpPr/>
          <p:nvPr/>
        </p:nvSpPr>
        <p:spPr>
          <a:xfrm>
            <a:off x="4038126" y="242170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14</a:t>
            </a:r>
            <a:r>
              <a:rPr kumimoji="1" lang="ja-JP" altLang="en-US" dirty="0"/>
              <a:t>日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D9C42DD-6029-4A68-A4DD-FC886A976D99}"/>
              </a:ext>
            </a:extLst>
          </p:cNvPr>
          <p:cNvSpPr/>
          <p:nvPr/>
        </p:nvSpPr>
        <p:spPr>
          <a:xfrm>
            <a:off x="3093340" y="27897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4D6DB5-2F16-48E5-A8B5-D19ECFCAD231}"/>
              </a:ext>
            </a:extLst>
          </p:cNvPr>
          <p:cNvSpPr/>
          <p:nvPr/>
        </p:nvSpPr>
        <p:spPr>
          <a:xfrm>
            <a:off x="2135153" y="316911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16</a:t>
            </a:r>
            <a:r>
              <a:rPr kumimoji="1" lang="ja-JP" altLang="en-US" dirty="0"/>
              <a:t>日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2E4BB68-6002-47B5-9CCF-4B66AF56360A}"/>
              </a:ext>
            </a:extLst>
          </p:cNvPr>
          <p:cNvSpPr/>
          <p:nvPr/>
        </p:nvSpPr>
        <p:spPr>
          <a:xfrm>
            <a:off x="1139706" y="28973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17</a:t>
            </a:r>
            <a:r>
              <a:rPr kumimoji="1" lang="ja-JP" altLang="en-US" dirty="0"/>
              <a:t>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66C1452-73D6-4304-8701-277B19B3F566}"/>
              </a:ext>
            </a:extLst>
          </p:cNvPr>
          <p:cNvSpPr/>
          <p:nvPr/>
        </p:nvSpPr>
        <p:spPr>
          <a:xfrm>
            <a:off x="205296" y="328849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18</a:t>
            </a:r>
            <a:r>
              <a:rPr kumimoji="1" lang="ja-JP" altLang="en-US" dirty="0"/>
              <a:t>日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FA94AFB-0766-4585-B67A-A567D9F2639B}"/>
              </a:ext>
            </a:extLst>
          </p:cNvPr>
          <p:cNvSpPr/>
          <p:nvPr/>
        </p:nvSpPr>
        <p:spPr>
          <a:xfrm>
            <a:off x="215725" y="433318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19</a:t>
            </a:r>
            <a:r>
              <a:rPr kumimoji="1" lang="ja-JP" altLang="en-US" dirty="0"/>
              <a:t>日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7315AE6-4A10-4C44-8043-05324D395E94}"/>
              </a:ext>
            </a:extLst>
          </p:cNvPr>
          <p:cNvSpPr/>
          <p:nvPr/>
        </p:nvSpPr>
        <p:spPr>
          <a:xfrm>
            <a:off x="593171" y="527642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D6081D3-AD72-49F2-89D3-CBDC333128FD}"/>
              </a:ext>
            </a:extLst>
          </p:cNvPr>
          <p:cNvSpPr/>
          <p:nvPr/>
        </p:nvSpPr>
        <p:spPr>
          <a:xfrm>
            <a:off x="1577951" y="56476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F0C538C-B899-49C8-84E2-0AF7666750A6}"/>
              </a:ext>
            </a:extLst>
          </p:cNvPr>
          <p:cNvSpPr/>
          <p:nvPr/>
        </p:nvSpPr>
        <p:spPr>
          <a:xfrm>
            <a:off x="2379772" y="50091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22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78678FB-833F-4B36-AFB6-615EFC753F29}"/>
              </a:ext>
            </a:extLst>
          </p:cNvPr>
          <p:cNvSpPr/>
          <p:nvPr/>
        </p:nvSpPr>
        <p:spPr>
          <a:xfrm>
            <a:off x="3385838" y="4746668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23</a:t>
            </a:r>
            <a:r>
              <a:rPr kumimoji="1" lang="ja-JP" altLang="en-US" dirty="0"/>
              <a:t>日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E189CDB7-1D63-4D48-A0F5-C8D380C9A584}"/>
              </a:ext>
            </a:extLst>
          </p:cNvPr>
          <p:cNvSpPr/>
          <p:nvPr/>
        </p:nvSpPr>
        <p:spPr>
          <a:xfrm>
            <a:off x="4311040" y="4288160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24</a:t>
            </a:r>
            <a:r>
              <a:rPr kumimoji="1" lang="ja-JP" altLang="en-US" dirty="0"/>
              <a:t>日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BE45A32-BFAB-45E2-A0F1-0D58DEFB57AD}"/>
              </a:ext>
            </a:extLst>
          </p:cNvPr>
          <p:cNvSpPr/>
          <p:nvPr/>
        </p:nvSpPr>
        <p:spPr>
          <a:xfrm>
            <a:off x="5283274" y="409669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25</a:t>
            </a:r>
            <a:r>
              <a:rPr kumimoji="1" lang="ja-JP" altLang="en-US" dirty="0"/>
              <a:t>日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2380E7F-C2FF-4DAC-9810-2AFB25E077F1}"/>
              </a:ext>
            </a:extLst>
          </p:cNvPr>
          <p:cNvSpPr/>
          <p:nvPr/>
        </p:nvSpPr>
        <p:spPr>
          <a:xfrm>
            <a:off x="6286886" y="4147033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26</a:t>
            </a:r>
            <a:r>
              <a:rPr kumimoji="1" lang="ja-JP" altLang="en-US" dirty="0"/>
              <a:t>日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30EDAB1D-FCD4-4EDB-830D-B767C3FC2255}"/>
              </a:ext>
            </a:extLst>
          </p:cNvPr>
          <p:cNvSpPr/>
          <p:nvPr/>
        </p:nvSpPr>
        <p:spPr>
          <a:xfrm>
            <a:off x="7304545" y="4261389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27</a:t>
            </a:r>
            <a:r>
              <a:rPr kumimoji="1" lang="ja-JP" altLang="en-US" dirty="0"/>
              <a:t>日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2E7D8DA-2AA8-4ED7-8BED-2023063CE2E1}"/>
              </a:ext>
            </a:extLst>
          </p:cNvPr>
          <p:cNvSpPr/>
          <p:nvPr/>
        </p:nvSpPr>
        <p:spPr>
          <a:xfrm>
            <a:off x="8138306" y="48994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AE3E86B-F034-4C26-BA69-0865566F0EC9}"/>
              </a:ext>
            </a:extLst>
          </p:cNvPr>
          <p:cNvSpPr/>
          <p:nvPr/>
        </p:nvSpPr>
        <p:spPr>
          <a:xfrm>
            <a:off x="7448254" y="5636221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29</a:t>
            </a:r>
            <a:r>
              <a:rPr kumimoji="1" lang="ja-JP" altLang="en-US" dirty="0"/>
              <a:t>日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BB1DE2FD-6611-41E0-9797-EAAE077D7874}"/>
              </a:ext>
            </a:extLst>
          </p:cNvPr>
          <p:cNvSpPr/>
          <p:nvPr/>
        </p:nvSpPr>
        <p:spPr>
          <a:xfrm>
            <a:off x="6463474" y="5782855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/>
              <a:t>30</a:t>
            </a:r>
            <a:r>
              <a:rPr kumimoji="1" lang="ja-JP" altLang="en-US" dirty="0"/>
              <a:t>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73693BFD-10AF-4BFB-B306-C61A6CF64432}"/>
              </a:ext>
            </a:extLst>
          </p:cNvPr>
          <p:cNvSpPr/>
          <p:nvPr/>
        </p:nvSpPr>
        <p:spPr>
          <a:xfrm>
            <a:off x="3524610" y="991414"/>
            <a:ext cx="958187" cy="9581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/>
              <a:t>４日</a:t>
            </a:r>
          </a:p>
        </p:txBody>
      </p:sp>
    </p:spTree>
    <p:extLst>
      <p:ext uri="{BB962C8B-B14F-4D97-AF65-F5344CB8AC3E}">
        <p14:creationId xmlns:p14="http://schemas.microsoft.com/office/powerpoint/2010/main" val="102804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672</Words>
  <Application>Microsoft Office PowerPoint</Application>
  <PresentationFormat>画面に合わせる (4:3)</PresentationFormat>
  <Paragraphs>390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いかけん 井川</dc:creator>
  <cp:lastModifiedBy>いかけん 井川</cp:lastModifiedBy>
  <cp:revision>7</cp:revision>
  <cp:lastPrinted>2019-06-06T15:46:51Z</cp:lastPrinted>
  <dcterms:created xsi:type="dcterms:W3CDTF">2019-06-06T15:06:56Z</dcterms:created>
  <dcterms:modified xsi:type="dcterms:W3CDTF">2019-06-07T03:35:32Z</dcterms:modified>
</cp:coreProperties>
</file>